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sldIdLst>
    <p:sldId id="257" r:id="rId2"/>
    <p:sldId id="262" r:id="rId3"/>
    <p:sldId id="263" r:id="rId4"/>
    <p:sldId id="264" r:id="rId5"/>
    <p:sldId id="266" r:id="rId6"/>
    <p:sldId id="267" r:id="rId7"/>
    <p:sldId id="268" r:id="rId8"/>
    <p:sldId id="269" r:id="rId9"/>
    <p:sldId id="270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9C8FE6-5ABE-497D-89F8-7A7B715862EC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7BDE82-4ECB-417F-8D45-541A20E1B9B1}">
      <dgm:prSet phldrT="[Text]"/>
      <dgm:spPr/>
      <dgm:t>
        <a:bodyPr/>
        <a:lstStyle/>
        <a:p>
          <a:r>
            <a:rPr lang="en-US" dirty="0"/>
            <a:t>Sources</a:t>
          </a:r>
        </a:p>
      </dgm:t>
    </dgm:pt>
    <dgm:pt modelId="{53809FCE-6A0C-4F45-9508-9723713DF59E}" type="parTrans" cxnId="{7C48FB24-6B32-4CA1-81BC-D301FE1A9846}">
      <dgm:prSet/>
      <dgm:spPr/>
      <dgm:t>
        <a:bodyPr/>
        <a:lstStyle/>
        <a:p>
          <a:endParaRPr lang="en-US"/>
        </a:p>
      </dgm:t>
    </dgm:pt>
    <dgm:pt modelId="{A2E4FFCB-3C2A-4AA3-B44D-042E3E34D07B}" type="sibTrans" cxnId="{7C48FB24-6B32-4CA1-81BC-D301FE1A9846}">
      <dgm:prSet/>
      <dgm:spPr/>
      <dgm:t>
        <a:bodyPr/>
        <a:lstStyle/>
        <a:p>
          <a:endParaRPr lang="en-US"/>
        </a:p>
      </dgm:t>
    </dgm:pt>
    <dgm:pt modelId="{82806744-8B50-4130-A8BD-1274B57A676B}">
      <dgm:prSet phldrT="[Text]"/>
      <dgm:spPr/>
      <dgm:t>
        <a:bodyPr/>
        <a:lstStyle/>
        <a:p>
          <a:r>
            <a:rPr lang="en-US" dirty="0"/>
            <a:t>Evaluations</a:t>
          </a:r>
        </a:p>
      </dgm:t>
    </dgm:pt>
    <dgm:pt modelId="{0B0D4513-BD2A-41C8-915D-9875AF5F6538}" type="parTrans" cxnId="{9132E6A8-02B8-47F0-A756-9E10B5F4DC25}">
      <dgm:prSet/>
      <dgm:spPr/>
      <dgm:t>
        <a:bodyPr/>
        <a:lstStyle/>
        <a:p>
          <a:endParaRPr lang="en-US"/>
        </a:p>
      </dgm:t>
    </dgm:pt>
    <dgm:pt modelId="{5B8AE3E5-E53D-48DB-9825-A0352CCB74A1}" type="sibTrans" cxnId="{9132E6A8-02B8-47F0-A756-9E10B5F4DC25}">
      <dgm:prSet/>
      <dgm:spPr/>
      <dgm:t>
        <a:bodyPr/>
        <a:lstStyle/>
        <a:p>
          <a:endParaRPr lang="en-US"/>
        </a:p>
      </dgm:t>
    </dgm:pt>
    <dgm:pt modelId="{2EBD97A5-6C2D-4504-9573-61BC86E75B4E}">
      <dgm:prSet phldrT="[Text]"/>
      <dgm:spPr/>
      <dgm:t>
        <a:bodyPr/>
        <a:lstStyle/>
        <a:p>
          <a:r>
            <a:rPr lang="en-US" dirty="0"/>
            <a:t>Research</a:t>
          </a:r>
        </a:p>
      </dgm:t>
    </dgm:pt>
    <dgm:pt modelId="{6EEA788E-68E4-427A-A7C1-EBFEFC3B6130}" type="parTrans" cxnId="{A441F94E-642E-480D-9424-C9EDED4B655B}">
      <dgm:prSet/>
      <dgm:spPr/>
      <dgm:t>
        <a:bodyPr/>
        <a:lstStyle/>
        <a:p>
          <a:endParaRPr lang="en-US"/>
        </a:p>
      </dgm:t>
    </dgm:pt>
    <dgm:pt modelId="{1C4C6074-FA32-4D4B-88D4-BF9B5A6AA8EE}" type="sibTrans" cxnId="{A441F94E-642E-480D-9424-C9EDED4B655B}">
      <dgm:prSet/>
      <dgm:spPr/>
      <dgm:t>
        <a:bodyPr/>
        <a:lstStyle/>
        <a:p>
          <a:endParaRPr lang="en-US"/>
        </a:p>
      </dgm:t>
    </dgm:pt>
    <dgm:pt modelId="{CA41BFD9-B808-43FE-9B08-3F29ED0F76AF}">
      <dgm:prSet phldrT="[Text]"/>
      <dgm:spPr/>
      <dgm:t>
        <a:bodyPr/>
        <a:lstStyle/>
        <a:p>
          <a:r>
            <a:rPr lang="en-US" dirty="0"/>
            <a:t>Implementation</a:t>
          </a:r>
        </a:p>
      </dgm:t>
    </dgm:pt>
    <dgm:pt modelId="{A625E905-C570-439C-8B4B-5E71D7488FCD}" type="parTrans" cxnId="{740E0AC4-CB4F-4716-9009-50AAC39EE338}">
      <dgm:prSet/>
      <dgm:spPr/>
      <dgm:t>
        <a:bodyPr/>
        <a:lstStyle/>
        <a:p>
          <a:endParaRPr lang="en-US"/>
        </a:p>
      </dgm:t>
    </dgm:pt>
    <dgm:pt modelId="{3E7FF85C-C8B1-47B8-BCB7-A5870CD55D09}" type="sibTrans" cxnId="{740E0AC4-CB4F-4716-9009-50AAC39EE338}">
      <dgm:prSet/>
      <dgm:spPr/>
      <dgm:t>
        <a:bodyPr/>
        <a:lstStyle/>
        <a:p>
          <a:endParaRPr lang="en-US"/>
        </a:p>
      </dgm:t>
    </dgm:pt>
    <dgm:pt modelId="{FE8B48D4-E192-4B5A-B7C1-B8B78B200D95}">
      <dgm:prSet phldrT="[Text]"/>
      <dgm:spPr/>
      <dgm:t>
        <a:bodyPr/>
        <a:lstStyle/>
        <a:p>
          <a:r>
            <a:rPr lang="en-US" dirty="0"/>
            <a:t>Statistical from Surveys</a:t>
          </a:r>
        </a:p>
      </dgm:t>
    </dgm:pt>
    <dgm:pt modelId="{81DC864F-7FF5-47CA-BA1F-799FA8CB70A8}" type="parTrans" cxnId="{088EF548-441C-452A-ADC0-914459419695}">
      <dgm:prSet/>
      <dgm:spPr/>
      <dgm:t>
        <a:bodyPr/>
        <a:lstStyle/>
        <a:p>
          <a:endParaRPr lang="en-US"/>
        </a:p>
      </dgm:t>
    </dgm:pt>
    <dgm:pt modelId="{A1C3A8D1-270E-460B-82E8-2E44068F8318}" type="sibTrans" cxnId="{088EF548-441C-452A-ADC0-914459419695}">
      <dgm:prSet/>
      <dgm:spPr/>
      <dgm:t>
        <a:bodyPr/>
        <a:lstStyle/>
        <a:p>
          <a:endParaRPr lang="en-US"/>
        </a:p>
      </dgm:t>
    </dgm:pt>
    <dgm:pt modelId="{C62E09AB-14CA-48B5-84D5-E9221C264908}">
      <dgm:prSet/>
      <dgm:spPr/>
      <dgm:t>
        <a:bodyPr/>
        <a:lstStyle/>
        <a:p>
          <a:r>
            <a:rPr lang="en-US" dirty="0"/>
            <a:t>Economic-</a:t>
          </a:r>
          <a:r>
            <a:rPr lang="en-US" dirty="0" err="1"/>
            <a:t>costbenefit</a:t>
          </a:r>
          <a:endParaRPr lang="en-US" dirty="0"/>
        </a:p>
      </dgm:t>
    </dgm:pt>
    <dgm:pt modelId="{FB0A6677-C452-4FEA-904B-9037E7A5F122}" type="parTrans" cxnId="{845E048C-21AD-42B6-97F3-251FC796261B}">
      <dgm:prSet/>
      <dgm:spPr/>
      <dgm:t>
        <a:bodyPr/>
        <a:lstStyle/>
        <a:p>
          <a:endParaRPr lang="en-US"/>
        </a:p>
      </dgm:t>
    </dgm:pt>
    <dgm:pt modelId="{4B64F244-952F-46B9-8632-245B23F26313}" type="sibTrans" cxnId="{845E048C-21AD-42B6-97F3-251FC796261B}">
      <dgm:prSet/>
      <dgm:spPr/>
      <dgm:t>
        <a:bodyPr/>
        <a:lstStyle/>
        <a:p>
          <a:endParaRPr lang="en-US"/>
        </a:p>
      </dgm:t>
    </dgm:pt>
    <dgm:pt modelId="{BD90AD36-0C7F-49B8-AD85-5A44F2F45AEB}" type="pres">
      <dgm:prSet presAssocID="{9B9C8FE6-5ABE-497D-89F8-7A7B715862EC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497716B6-AD6A-4453-8469-78053CC409A1}" type="pres">
      <dgm:prSet presAssocID="{297BDE82-4ECB-417F-8D45-541A20E1B9B1}" presName="centerShape" presStyleLbl="node0" presStyleIdx="0" presStyleCnt="1"/>
      <dgm:spPr/>
    </dgm:pt>
    <dgm:pt modelId="{D231A889-2311-4C19-AAFE-AC16CFD55899}" type="pres">
      <dgm:prSet presAssocID="{82806744-8B50-4130-A8BD-1274B57A676B}" presName="node" presStyleLbl="node1" presStyleIdx="0" presStyleCnt="5" custScaleX="215293">
        <dgm:presLayoutVars>
          <dgm:bulletEnabled val="1"/>
        </dgm:presLayoutVars>
      </dgm:prSet>
      <dgm:spPr/>
    </dgm:pt>
    <dgm:pt modelId="{8FC15D3C-4828-4649-B909-2AC7DE11CF33}" type="pres">
      <dgm:prSet presAssocID="{82806744-8B50-4130-A8BD-1274B57A676B}" presName="dummy" presStyleCnt="0"/>
      <dgm:spPr/>
    </dgm:pt>
    <dgm:pt modelId="{7FBFAB30-1A89-4CBF-92E2-FBD198279BEE}" type="pres">
      <dgm:prSet presAssocID="{5B8AE3E5-E53D-48DB-9825-A0352CCB74A1}" presName="sibTrans" presStyleLbl="sibTrans2D1" presStyleIdx="0" presStyleCnt="5"/>
      <dgm:spPr/>
    </dgm:pt>
    <dgm:pt modelId="{80DB8B69-A3F8-4ED7-BA58-4EE6BCFA18E8}" type="pres">
      <dgm:prSet presAssocID="{2EBD97A5-6C2D-4504-9573-61BC86E75B4E}" presName="node" presStyleLbl="node1" presStyleIdx="1" presStyleCnt="5" custScaleX="199045">
        <dgm:presLayoutVars>
          <dgm:bulletEnabled val="1"/>
        </dgm:presLayoutVars>
      </dgm:prSet>
      <dgm:spPr/>
    </dgm:pt>
    <dgm:pt modelId="{86DE7413-492D-40E4-84FE-FBC22D0B1B5D}" type="pres">
      <dgm:prSet presAssocID="{2EBD97A5-6C2D-4504-9573-61BC86E75B4E}" presName="dummy" presStyleCnt="0"/>
      <dgm:spPr/>
    </dgm:pt>
    <dgm:pt modelId="{E2B4367E-75CE-48EB-B580-565D1A65D4AD}" type="pres">
      <dgm:prSet presAssocID="{1C4C6074-FA32-4D4B-88D4-BF9B5A6AA8EE}" presName="sibTrans" presStyleLbl="sibTrans2D1" presStyleIdx="1" presStyleCnt="5"/>
      <dgm:spPr/>
    </dgm:pt>
    <dgm:pt modelId="{B1837C0B-C8B6-4746-BFBA-C6F62CF273BB}" type="pres">
      <dgm:prSet presAssocID="{C62E09AB-14CA-48B5-84D5-E9221C264908}" presName="node" presStyleLbl="node1" presStyleIdx="2" presStyleCnt="5" custScaleX="171517" custScaleY="92924">
        <dgm:presLayoutVars>
          <dgm:bulletEnabled val="1"/>
        </dgm:presLayoutVars>
      </dgm:prSet>
      <dgm:spPr/>
    </dgm:pt>
    <dgm:pt modelId="{0D006F99-BB0C-40CB-8568-2FC831D8C551}" type="pres">
      <dgm:prSet presAssocID="{C62E09AB-14CA-48B5-84D5-E9221C264908}" presName="dummy" presStyleCnt="0"/>
      <dgm:spPr/>
    </dgm:pt>
    <dgm:pt modelId="{DC533534-0132-47CE-9ED0-D8CDFFFB7243}" type="pres">
      <dgm:prSet presAssocID="{4B64F244-952F-46B9-8632-245B23F26313}" presName="sibTrans" presStyleLbl="sibTrans2D1" presStyleIdx="2" presStyleCnt="5"/>
      <dgm:spPr/>
    </dgm:pt>
    <dgm:pt modelId="{774F2F39-BA87-4F2F-8503-42FD2CD0440F}" type="pres">
      <dgm:prSet presAssocID="{CA41BFD9-B808-43FE-9B08-3F29ED0F76AF}" presName="node" presStyleLbl="node1" presStyleIdx="3" presStyleCnt="5" custScaleX="181611">
        <dgm:presLayoutVars>
          <dgm:bulletEnabled val="1"/>
        </dgm:presLayoutVars>
      </dgm:prSet>
      <dgm:spPr/>
    </dgm:pt>
    <dgm:pt modelId="{02EC4F3F-E206-422E-808F-A2E577E1896D}" type="pres">
      <dgm:prSet presAssocID="{CA41BFD9-B808-43FE-9B08-3F29ED0F76AF}" presName="dummy" presStyleCnt="0"/>
      <dgm:spPr/>
    </dgm:pt>
    <dgm:pt modelId="{D3DD37DB-7B04-48E7-8240-B61EB78826C8}" type="pres">
      <dgm:prSet presAssocID="{3E7FF85C-C8B1-47B8-BCB7-A5870CD55D09}" presName="sibTrans" presStyleLbl="sibTrans2D1" presStyleIdx="3" presStyleCnt="5"/>
      <dgm:spPr/>
    </dgm:pt>
    <dgm:pt modelId="{599F26A7-D34A-4B0B-B121-E7CEBA9403C4}" type="pres">
      <dgm:prSet presAssocID="{FE8B48D4-E192-4B5A-B7C1-B8B78B200D95}" presName="node" presStyleLbl="node1" presStyleIdx="4" presStyleCnt="5" custScaleX="188120">
        <dgm:presLayoutVars>
          <dgm:bulletEnabled val="1"/>
        </dgm:presLayoutVars>
      </dgm:prSet>
      <dgm:spPr/>
    </dgm:pt>
    <dgm:pt modelId="{E13C39EF-0710-4720-98A2-665C69BE9DF5}" type="pres">
      <dgm:prSet presAssocID="{FE8B48D4-E192-4B5A-B7C1-B8B78B200D95}" presName="dummy" presStyleCnt="0"/>
      <dgm:spPr/>
    </dgm:pt>
    <dgm:pt modelId="{93A0DEAA-FB39-4D57-96B5-CE45E0C6C1D2}" type="pres">
      <dgm:prSet presAssocID="{A1C3A8D1-270E-460B-82E8-2E44068F8318}" presName="sibTrans" presStyleLbl="sibTrans2D1" presStyleIdx="4" presStyleCnt="5"/>
      <dgm:spPr/>
    </dgm:pt>
  </dgm:ptLst>
  <dgm:cxnLst>
    <dgm:cxn modelId="{088EF548-441C-452A-ADC0-914459419695}" srcId="{297BDE82-4ECB-417F-8D45-541A20E1B9B1}" destId="{FE8B48D4-E192-4B5A-B7C1-B8B78B200D95}" srcOrd="4" destOrd="0" parTransId="{81DC864F-7FF5-47CA-BA1F-799FA8CB70A8}" sibTransId="{A1C3A8D1-270E-460B-82E8-2E44068F8318}"/>
    <dgm:cxn modelId="{1D301F6E-D404-4902-8C95-81A33D7D423F}" type="presOf" srcId="{4B64F244-952F-46B9-8632-245B23F26313}" destId="{DC533534-0132-47CE-9ED0-D8CDFFFB7243}" srcOrd="0" destOrd="0" presId="urn:microsoft.com/office/officeart/2005/8/layout/radial6"/>
    <dgm:cxn modelId="{65CB75F0-559E-4EA6-805E-703C0A748372}" type="presOf" srcId="{CA41BFD9-B808-43FE-9B08-3F29ED0F76AF}" destId="{774F2F39-BA87-4F2F-8503-42FD2CD0440F}" srcOrd="0" destOrd="0" presId="urn:microsoft.com/office/officeart/2005/8/layout/radial6"/>
    <dgm:cxn modelId="{63093207-3E46-49F4-B991-75DD9FE5FE74}" type="presOf" srcId="{A1C3A8D1-270E-460B-82E8-2E44068F8318}" destId="{93A0DEAA-FB39-4D57-96B5-CE45E0C6C1D2}" srcOrd="0" destOrd="0" presId="urn:microsoft.com/office/officeart/2005/8/layout/radial6"/>
    <dgm:cxn modelId="{0A396DA7-B85C-42F1-B239-15F672B97CE8}" type="presOf" srcId="{C62E09AB-14CA-48B5-84D5-E9221C264908}" destId="{B1837C0B-C8B6-4746-BFBA-C6F62CF273BB}" srcOrd="0" destOrd="0" presId="urn:microsoft.com/office/officeart/2005/8/layout/radial6"/>
    <dgm:cxn modelId="{845E048C-21AD-42B6-97F3-251FC796261B}" srcId="{297BDE82-4ECB-417F-8D45-541A20E1B9B1}" destId="{C62E09AB-14CA-48B5-84D5-E9221C264908}" srcOrd="2" destOrd="0" parTransId="{FB0A6677-C452-4FEA-904B-9037E7A5F122}" sibTransId="{4B64F244-952F-46B9-8632-245B23F26313}"/>
    <dgm:cxn modelId="{C1B49E4F-3030-487B-B3EE-57BC74307BA9}" type="presOf" srcId="{2EBD97A5-6C2D-4504-9573-61BC86E75B4E}" destId="{80DB8B69-A3F8-4ED7-BA58-4EE6BCFA18E8}" srcOrd="0" destOrd="0" presId="urn:microsoft.com/office/officeart/2005/8/layout/radial6"/>
    <dgm:cxn modelId="{A7FD82D8-7F1F-4A89-AF05-52C2DAA3269D}" type="presOf" srcId="{FE8B48D4-E192-4B5A-B7C1-B8B78B200D95}" destId="{599F26A7-D34A-4B0B-B121-E7CEBA9403C4}" srcOrd="0" destOrd="0" presId="urn:microsoft.com/office/officeart/2005/8/layout/radial6"/>
    <dgm:cxn modelId="{B9C4EFD0-32BD-4656-ACEC-52026ADC9288}" type="presOf" srcId="{297BDE82-4ECB-417F-8D45-541A20E1B9B1}" destId="{497716B6-AD6A-4453-8469-78053CC409A1}" srcOrd="0" destOrd="0" presId="urn:microsoft.com/office/officeart/2005/8/layout/radial6"/>
    <dgm:cxn modelId="{8024A824-0638-4DAC-8945-4F0A124AE2EF}" type="presOf" srcId="{5B8AE3E5-E53D-48DB-9825-A0352CCB74A1}" destId="{7FBFAB30-1A89-4CBF-92E2-FBD198279BEE}" srcOrd="0" destOrd="0" presId="urn:microsoft.com/office/officeart/2005/8/layout/radial6"/>
    <dgm:cxn modelId="{64986DB1-4418-4186-837B-53D711BB74D0}" type="presOf" srcId="{3E7FF85C-C8B1-47B8-BCB7-A5870CD55D09}" destId="{D3DD37DB-7B04-48E7-8240-B61EB78826C8}" srcOrd="0" destOrd="0" presId="urn:microsoft.com/office/officeart/2005/8/layout/radial6"/>
    <dgm:cxn modelId="{198F109E-D17A-4A3F-867B-D5DFB0F79EB8}" type="presOf" srcId="{9B9C8FE6-5ABE-497D-89F8-7A7B715862EC}" destId="{BD90AD36-0C7F-49B8-AD85-5A44F2F45AEB}" srcOrd="0" destOrd="0" presId="urn:microsoft.com/office/officeart/2005/8/layout/radial6"/>
    <dgm:cxn modelId="{A441F94E-642E-480D-9424-C9EDED4B655B}" srcId="{297BDE82-4ECB-417F-8D45-541A20E1B9B1}" destId="{2EBD97A5-6C2D-4504-9573-61BC86E75B4E}" srcOrd="1" destOrd="0" parTransId="{6EEA788E-68E4-427A-A7C1-EBFEFC3B6130}" sibTransId="{1C4C6074-FA32-4D4B-88D4-BF9B5A6AA8EE}"/>
    <dgm:cxn modelId="{7C48FB24-6B32-4CA1-81BC-D301FE1A9846}" srcId="{9B9C8FE6-5ABE-497D-89F8-7A7B715862EC}" destId="{297BDE82-4ECB-417F-8D45-541A20E1B9B1}" srcOrd="0" destOrd="0" parTransId="{53809FCE-6A0C-4F45-9508-9723713DF59E}" sibTransId="{A2E4FFCB-3C2A-4AA3-B44D-042E3E34D07B}"/>
    <dgm:cxn modelId="{740E0AC4-CB4F-4716-9009-50AAC39EE338}" srcId="{297BDE82-4ECB-417F-8D45-541A20E1B9B1}" destId="{CA41BFD9-B808-43FE-9B08-3F29ED0F76AF}" srcOrd="3" destOrd="0" parTransId="{A625E905-C570-439C-8B4B-5E71D7488FCD}" sibTransId="{3E7FF85C-C8B1-47B8-BCB7-A5870CD55D09}"/>
    <dgm:cxn modelId="{73134CAB-7062-4EF7-B0E4-2E7ED001782D}" type="presOf" srcId="{1C4C6074-FA32-4D4B-88D4-BF9B5A6AA8EE}" destId="{E2B4367E-75CE-48EB-B580-565D1A65D4AD}" srcOrd="0" destOrd="0" presId="urn:microsoft.com/office/officeart/2005/8/layout/radial6"/>
    <dgm:cxn modelId="{9132E6A8-02B8-47F0-A756-9E10B5F4DC25}" srcId="{297BDE82-4ECB-417F-8D45-541A20E1B9B1}" destId="{82806744-8B50-4130-A8BD-1274B57A676B}" srcOrd="0" destOrd="0" parTransId="{0B0D4513-BD2A-41C8-915D-9875AF5F6538}" sibTransId="{5B8AE3E5-E53D-48DB-9825-A0352CCB74A1}"/>
    <dgm:cxn modelId="{EC7A2532-CB8D-478C-8A76-8A8880AE7EE6}" type="presOf" srcId="{82806744-8B50-4130-A8BD-1274B57A676B}" destId="{D231A889-2311-4C19-AAFE-AC16CFD55899}" srcOrd="0" destOrd="0" presId="urn:microsoft.com/office/officeart/2005/8/layout/radial6"/>
    <dgm:cxn modelId="{D1461FEE-D8DD-41DF-9B88-2346BE46430E}" type="presParOf" srcId="{BD90AD36-0C7F-49B8-AD85-5A44F2F45AEB}" destId="{497716B6-AD6A-4453-8469-78053CC409A1}" srcOrd="0" destOrd="0" presId="urn:microsoft.com/office/officeart/2005/8/layout/radial6"/>
    <dgm:cxn modelId="{6CF1381B-021A-4DDE-9618-A74A7CFDC72F}" type="presParOf" srcId="{BD90AD36-0C7F-49B8-AD85-5A44F2F45AEB}" destId="{D231A889-2311-4C19-AAFE-AC16CFD55899}" srcOrd="1" destOrd="0" presId="urn:microsoft.com/office/officeart/2005/8/layout/radial6"/>
    <dgm:cxn modelId="{302499B4-46FB-4547-91D3-E0F6F3C91835}" type="presParOf" srcId="{BD90AD36-0C7F-49B8-AD85-5A44F2F45AEB}" destId="{8FC15D3C-4828-4649-B909-2AC7DE11CF33}" srcOrd="2" destOrd="0" presId="urn:microsoft.com/office/officeart/2005/8/layout/radial6"/>
    <dgm:cxn modelId="{D23B3397-33CA-441E-A371-E1E8FEE03DA3}" type="presParOf" srcId="{BD90AD36-0C7F-49B8-AD85-5A44F2F45AEB}" destId="{7FBFAB30-1A89-4CBF-92E2-FBD198279BEE}" srcOrd="3" destOrd="0" presId="urn:microsoft.com/office/officeart/2005/8/layout/radial6"/>
    <dgm:cxn modelId="{4D30CD3F-9988-4149-90F0-FC2282B1A59A}" type="presParOf" srcId="{BD90AD36-0C7F-49B8-AD85-5A44F2F45AEB}" destId="{80DB8B69-A3F8-4ED7-BA58-4EE6BCFA18E8}" srcOrd="4" destOrd="0" presId="urn:microsoft.com/office/officeart/2005/8/layout/radial6"/>
    <dgm:cxn modelId="{747D83F7-04AF-4114-A6B0-3EEDEDBF9232}" type="presParOf" srcId="{BD90AD36-0C7F-49B8-AD85-5A44F2F45AEB}" destId="{86DE7413-492D-40E4-84FE-FBC22D0B1B5D}" srcOrd="5" destOrd="0" presId="urn:microsoft.com/office/officeart/2005/8/layout/radial6"/>
    <dgm:cxn modelId="{832F993D-6145-4A65-A085-B9EFF9FB364A}" type="presParOf" srcId="{BD90AD36-0C7F-49B8-AD85-5A44F2F45AEB}" destId="{E2B4367E-75CE-48EB-B580-565D1A65D4AD}" srcOrd="6" destOrd="0" presId="urn:microsoft.com/office/officeart/2005/8/layout/radial6"/>
    <dgm:cxn modelId="{B8D20C74-B90B-4981-92B1-997EEBE8B686}" type="presParOf" srcId="{BD90AD36-0C7F-49B8-AD85-5A44F2F45AEB}" destId="{B1837C0B-C8B6-4746-BFBA-C6F62CF273BB}" srcOrd="7" destOrd="0" presId="urn:microsoft.com/office/officeart/2005/8/layout/radial6"/>
    <dgm:cxn modelId="{5F1C6A75-D53E-4F4C-A631-34E8907A39A8}" type="presParOf" srcId="{BD90AD36-0C7F-49B8-AD85-5A44F2F45AEB}" destId="{0D006F99-BB0C-40CB-8568-2FC831D8C551}" srcOrd="8" destOrd="0" presId="urn:microsoft.com/office/officeart/2005/8/layout/radial6"/>
    <dgm:cxn modelId="{A63566A8-528D-40E6-9763-70EBBC9DE8D9}" type="presParOf" srcId="{BD90AD36-0C7F-49B8-AD85-5A44F2F45AEB}" destId="{DC533534-0132-47CE-9ED0-D8CDFFFB7243}" srcOrd="9" destOrd="0" presId="urn:microsoft.com/office/officeart/2005/8/layout/radial6"/>
    <dgm:cxn modelId="{EC66BF98-BDC2-4234-8BCD-F164349C155C}" type="presParOf" srcId="{BD90AD36-0C7F-49B8-AD85-5A44F2F45AEB}" destId="{774F2F39-BA87-4F2F-8503-42FD2CD0440F}" srcOrd="10" destOrd="0" presId="urn:microsoft.com/office/officeart/2005/8/layout/radial6"/>
    <dgm:cxn modelId="{C4070926-2CAC-4A6D-95C2-B5BB8FBAB8E0}" type="presParOf" srcId="{BD90AD36-0C7F-49B8-AD85-5A44F2F45AEB}" destId="{02EC4F3F-E206-422E-808F-A2E577E1896D}" srcOrd="11" destOrd="0" presId="urn:microsoft.com/office/officeart/2005/8/layout/radial6"/>
    <dgm:cxn modelId="{602CDE58-DC45-44D2-9A5B-62495874E2D0}" type="presParOf" srcId="{BD90AD36-0C7F-49B8-AD85-5A44F2F45AEB}" destId="{D3DD37DB-7B04-48E7-8240-B61EB78826C8}" srcOrd="12" destOrd="0" presId="urn:microsoft.com/office/officeart/2005/8/layout/radial6"/>
    <dgm:cxn modelId="{3D157530-CB0D-44E3-88AF-69990746530D}" type="presParOf" srcId="{BD90AD36-0C7F-49B8-AD85-5A44F2F45AEB}" destId="{599F26A7-D34A-4B0B-B121-E7CEBA9403C4}" srcOrd="13" destOrd="0" presId="urn:microsoft.com/office/officeart/2005/8/layout/radial6"/>
    <dgm:cxn modelId="{86BFA5A8-B689-47FC-B114-5ED00BA6E41B}" type="presParOf" srcId="{BD90AD36-0C7F-49B8-AD85-5A44F2F45AEB}" destId="{E13C39EF-0710-4720-98A2-665C69BE9DF5}" srcOrd="14" destOrd="0" presId="urn:microsoft.com/office/officeart/2005/8/layout/radial6"/>
    <dgm:cxn modelId="{C8795A6E-7720-4A01-B153-13FCD95E559C}" type="presParOf" srcId="{BD90AD36-0C7F-49B8-AD85-5A44F2F45AEB}" destId="{93A0DEAA-FB39-4D57-96B5-CE45E0C6C1D2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0C2839-320D-4833-924E-3096BF9D95A1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AADF1A0-F260-4C69-9288-7E4EAD4DE18F}">
      <dgm:prSet phldrT="[Text]"/>
      <dgm:spPr/>
      <dgm:t>
        <a:bodyPr/>
        <a:lstStyle/>
        <a:p>
          <a:r>
            <a:rPr lang="en-US" dirty="0"/>
            <a:t>Diagnostic review</a:t>
          </a:r>
        </a:p>
        <a:p>
          <a:r>
            <a:rPr lang="en-US" dirty="0"/>
            <a:t>8-18 months</a:t>
          </a:r>
        </a:p>
        <a:p>
          <a:r>
            <a:rPr lang="en-US" dirty="0"/>
            <a:t>$100-200,000</a:t>
          </a:r>
        </a:p>
      </dgm:t>
    </dgm:pt>
    <dgm:pt modelId="{FF86C19F-9654-4A83-89BB-D44C222889EE}" type="parTrans" cxnId="{885C7446-87E7-4BBA-86EC-024D9F514ECD}">
      <dgm:prSet/>
      <dgm:spPr/>
      <dgm:t>
        <a:bodyPr/>
        <a:lstStyle/>
        <a:p>
          <a:endParaRPr lang="en-US"/>
        </a:p>
      </dgm:t>
    </dgm:pt>
    <dgm:pt modelId="{B5943CDE-AF6E-4307-BD2F-E383474155BC}" type="sibTrans" cxnId="{885C7446-87E7-4BBA-86EC-024D9F514ECD}">
      <dgm:prSet/>
      <dgm:spPr/>
      <dgm:t>
        <a:bodyPr/>
        <a:lstStyle/>
        <a:p>
          <a:endParaRPr lang="en-US"/>
        </a:p>
      </dgm:t>
    </dgm:pt>
    <dgm:pt modelId="{5D447828-695F-4FFB-B94E-D43638CEBB11}">
      <dgm:prSet phldrT="[Text]"/>
      <dgm:spPr/>
      <dgm:t>
        <a:bodyPr/>
        <a:lstStyle/>
        <a:p>
          <a:r>
            <a:rPr lang="en-US" dirty="0"/>
            <a:t>Process evaluation</a:t>
          </a:r>
        </a:p>
        <a:p>
          <a:r>
            <a:rPr lang="en-US" dirty="0"/>
            <a:t>8-18 months</a:t>
          </a:r>
        </a:p>
        <a:p>
          <a:r>
            <a:rPr lang="en-US" dirty="0"/>
            <a:t>$100-200,000</a:t>
          </a:r>
        </a:p>
        <a:p>
          <a:endParaRPr lang="en-US" dirty="0"/>
        </a:p>
      </dgm:t>
    </dgm:pt>
    <dgm:pt modelId="{4E9C39B8-5671-4694-8C27-91D2BC2FA6BC}" type="parTrans" cxnId="{36C4F7D6-7CF6-416F-AF30-8FBA9B21AFA7}">
      <dgm:prSet/>
      <dgm:spPr/>
      <dgm:t>
        <a:bodyPr/>
        <a:lstStyle/>
        <a:p>
          <a:endParaRPr lang="en-US"/>
        </a:p>
      </dgm:t>
    </dgm:pt>
    <dgm:pt modelId="{D518E2D8-97E8-49EA-A281-298FD9508441}" type="sibTrans" cxnId="{36C4F7D6-7CF6-416F-AF30-8FBA9B21AFA7}">
      <dgm:prSet/>
      <dgm:spPr/>
      <dgm:t>
        <a:bodyPr/>
        <a:lstStyle/>
        <a:p>
          <a:endParaRPr lang="en-US"/>
        </a:p>
      </dgm:t>
    </dgm:pt>
    <dgm:pt modelId="{D0F9A60B-EEAE-4C1C-808E-29DC72FF8999}">
      <dgm:prSet phldrT="[Text]"/>
      <dgm:spPr/>
      <dgm:t>
        <a:bodyPr/>
        <a:lstStyle/>
        <a:p>
          <a:r>
            <a:rPr lang="en-US" dirty="0"/>
            <a:t>Outcome evaluation</a:t>
          </a:r>
        </a:p>
        <a:p>
          <a:r>
            <a:rPr lang="en-US" dirty="0"/>
            <a:t>8-18 months</a:t>
          </a:r>
        </a:p>
        <a:p>
          <a:r>
            <a:rPr lang="en-US" dirty="0"/>
            <a:t>$100-250,000</a:t>
          </a:r>
        </a:p>
      </dgm:t>
    </dgm:pt>
    <dgm:pt modelId="{DE6C9021-EA67-4D1C-A2B7-81B6E87C0CD5}" type="parTrans" cxnId="{B7046004-0C40-44F0-924F-4D027D1269BE}">
      <dgm:prSet/>
      <dgm:spPr/>
      <dgm:t>
        <a:bodyPr/>
        <a:lstStyle/>
        <a:p>
          <a:endParaRPr lang="en-US"/>
        </a:p>
      </dgm:t>
    </dgm:pt>
    <dgm:pt modelId="{903EF9B5-ECF3-4575-8F0C-02E810700747}" type="sibTrans" cxnId="{B7046004-0C40-44F0-924F-4D027D1269BE}">
      <dgm:prSet/>
      <dgm:spPr/>
      <dgm:t>
        <a:bodyPr/>
        <a:lstStyle/>
        <a:p>
          <a:endParaRPr lang="en-US"/>
        </a:p>
      </dgm:t>
    </dgm:pt>
    <dgm:pt modelId="{B1346A3C-36EE-459D-80A6-297632078A2E}">
      <dgm:prSet phldrT="[Text]"/>
      <dgm:spPr/>
      <dgm:t>
        <a:bodyPr/>
        <a:lstStyle/>
        <a:p>
          <a:r>
            <a:rPr lang="en-US" dirty="0"/>
            <a:t>Impact evaluation</a:t>
          </a:r>
        </a:p>
        <a:p>
          <a:r>
            <a:rPr lang="en-US" dirty="0"/>
            <a:t>3-5 years or 1 year if theory based</a:t>
          </a:r>
        </a:p>
        <a:p>
          <a:r>
            <a:rPr lang="en-US" dirty="0"/>
            <a:t>$500,000 if surveys</a:t>
          </a:r>
        </a:p>
      </dgm:t>
    </dgm:pt>
    <dgm:pt modelId="{EA61F99A-E522-4E07-9DA7-D3C0052B5C05}" type="parTrans" cxnId="{3B7F3698-90EC-4EED-BEBC-0357D138E6AD}">
      <dgm:prSet/>
      <dgm:spPr/>
      <dgm:t>
        <a:bodyPr/>
        <a:lstStyle/>
        <a:p>
          <a:endParaRPr lang="en-US"/>
        </a:p>
      </dgm:t>
    </dgm:pt>
    <dgm:pt modelId="{3C8CE456-73DE-46EE-B2D9-BB9A4EB8CECE}" type="sibTrans" cxnId="{3B7F3698-90EC-4EED-BEBC-0357D138E6AD}">
      <dgm:prSet/>
      <dgm:spPr/>
      <dgm:t>
        <a:bodyPr/>
        <a:lstStyle/>
        <a:p>
          <a:endParaRPr lang="en-US"/>
        </a:p>
      </dgm:t>
    </dgm:pt>
    <dgm:pt modelId="{B0B880E4-1DA7-4071-A123-BA74EE23655A}" type="pres">
      <dgm:prSet presAssocID="{760C2839-320D-4833-924E-3096BF9D95A1}" presName="matrix" presStyleCnt="0">
        <dgm:presLayoutVars>
          <dgm:chMax val="1"/>
          <dgm:dir/>
          <dgm:resizeHandles val="exact"/>
        </dgm:presLayoutVars>
      </dgm:prSet>
      <dgm:spPr/>
    </dgm:pt>
    <dgm:pt modelId="{D04E3723-6E42-4378-B8C2-29C828DF3D0F}" type="pres">
      <dgm:prSet presAssocID="{760C2839-320D-4833-924E-3096BF9D95A1}" presName="diamond" presStyleLbl="bgShp" presStyleIdx="0" presStyleCnt="1" custScaleX="131827"/>
      <dgm:spPr/>
    </dgm:pt>
    <dgm:pt modelId="{367BBE3D-9D6E-4912-95F2-C03F2D6FF0ED}" type="pres">
      <dgm:prSet presAssocID="{760C2839-320D-4833-924E-3096BF9D95A1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413EC10-9926-4A1D-921B-C012ABB82506}" type="pres">
      <dgm:prSet presAssocID="{760C2839-320D-4833-924E-3096BF9D95A1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232029DC-08A3-401A-8C43-7ABDEA67375A}" type="pres">
      <dgm:prSet presAssocID="{760C2839-320D-4833-924E-3096BF9D95A1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B4BFC156-70F0-4AC4-A3ED-130C1881FF95}" type="pres">
      <dgm:prSet presAssocID="{760C2839-320D-4833-924E-3096BF9D95A1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36C4F7D6-7CF6-416F-AF30-8FBA9B21AFA7}" srcId="{760C2839-320D-4833-924E-3096BF9D95A1}" destId="{5D447828-695F-4FFB-B94E-D43638CEBB11}" srcOrd="1" destOrd="0" parTransId="{4E9C39B8-5671-4694-8C27-91D2BC2FA6BC}" sibTransId="{D518E2D8-97E8-49EA-A281-298FD9508441}"/>
    <dgm:cxn modelId="{2D4E9CA5-C910-4503-AFBF-03A6168E006C}" type="presOf" srcId="{B1346A3C-36EE-459D-80A6-297632078A2E}" destId="{B4BFC156-70F0-4AC4-A3ED-130C1881FF95}" srcOrd="0" destOrd="0" presId="urn:microsoft.com/office/officeart/2005/8/layout/matrix3"/>
    <dgm:cxn modelId="{3B7F3698-90EC-4EED-BEBC-0357D138E6AD}" srcId="{760C2839-320D-4833-924E-3096BF9D95A1}" destId="{B1346A3C-36EE-459D-80A6-297632078A2E}" srcOrd="3" destOrd="0" parTransId="{EA61F99A-E522-4E07-9DA7-D3C0052B5C05}" sibTransId="{3C8CE456-73DE-46EE-B2D9-BB9A4EB8CECE}"/>
    <dgm:cxn modelId="{B7046004-0C40-44F0-924F-4D027D1269BE}" srcId="{760C2839-320D-4833-924E-3096BF9D95A1}" destId="{D0F9A60B-EEAE-4C1C-808E-29DC72FF8999}" srcOrd="2" destOrd="0" parTransId="{DE6C9021-EA67-4D1C-A2B7-81B6E87C0CD5}" sibTransId="{903EF9B5-ECF3-4575-8F0C-02E810700747}"/>
    <dgm:cxn modelId="{77DA07A1-F006-4274-A62D-0E7250B0A0F0}" type="presOf" srcId="{5D447828-695F-4FFB-B94E-D43638CEBB11}" destId="{A413EC10-9926-4A1D-921B-C012ABB82506}" srcOrd="0" destOrd="0" presId="urn:microsoft.com/office/officeart/2005/8/layout/matrix3"/>
    <dgm:cxn modelId="{885C7446-87E7-4BBA-86EC-024D9F514ECD}" srcId="{760C2839-320D-4833-924E-3096BF9D95A1}" destId="{3AADF1A0-F260-4C69-9288-7E4EAD4DE18F}" srcOrd="0" destOrd="0" parTransId="{FF86C19F-9654-4A83-89BB-D44C222889EE}" sibTransId="{B5943CDE-AF6E-4307-BD2F-E383474155BC}"/>
    <dgm:cxn modelId="{96B99F74-AD53-4C21-A60A-67EF3A8B1DBA}" type="presOf" srcId="{D0F9A60B-EEAE-4C1C-808E-29DC72FF8999}" destId="{232029DC-08A3-401A-8C43-7ABDEA67375A}" srcOrd="0" destOrd="0" presId="urn:microsoft.com/office/officeart/2005/8/layout/matrix3"/>
    <dgm:cxn modelId="{A70E3273-165C-4B9A-99E1-7BD528566D52}" type="presOf" srcId="{760C2839-320D-4833-924E-3096BF9D95A1}" destId="{B0B880E4-1DA7-4071-A123-BA74EE23655A}" srcOrd="0" destOrd="0" presId="urn:microsoft.com/office/officeart/2005/8/layout/matrix3"/>
    <dgm:cxn modelId="{C77C703A-80AB-4D49-B4CC-8522172226E7}" type="presOf" srcId="{3AADF1A0-F260-4C69-9288-7E4EAD4DE18F}" destId="{367BBE3D-9D6E-4912-95F2-C03F2D6FF0ED}" srcOrd="0" destOrd="0" presId="urn:microsoft.com/office/officeart/2005/8/layout/matrix3"/>
    <dgm:cxn modelId="{172FB02E-758E-492D-93D3-450DD58CC51D}" type="presParOf" srcId="{B0B880E4-1DA7-4071-A123-BA74EE23655A}" destId="{D04E3723-6E42-4378-B8C2-29C828DF3D0F}" srcOrd="0" destOrd="0" presId="urn:microsoft.com/office/officeart/2005/8/layout/matrix3"/>
    <dgm:cxn modelId="{3C141522-8518-4754-AE73-93598475FBAC}" type="presParOf" srcId="{B0B880E4-1DA7-4071-A123-BA74EE23655A}" destId="{367BBE3D-9D6E-4912-95F2-C03F2D6FF0ED}" srcOrd="1" destOrd="0" presId="urn:microsoft.com/office/officeart/2005/8/layout/matrix3"/>
    <dgm:cxn modelId="{E67E6830-80A9-45E0-B3DF-17BB165CD21C}" type="presParOf" srcId="{B0B880E4-1DA7-4071-A123-BA74EE23655A}" destId="{A413EC10-9926-4A1D-921B-C012ABB82506}" srcOrd="2" destOrd="0" presId="urn:microsoft.com/office/officeart/2005/8/layout/matrix3"/>
    <dgm:cxn modelId="{46465420-5D18-4F26-8ED1-36C891235485}" type="presParOf" srcId="{B0B880E4-1DA7-4071-A123-BA74EE23655A}" destId="{232029DC-08A3-401A-8C43-7ABDEA67375A}" srcOrd="3" destOrd="0" presId="urn:microsoft.com/office/officeart/2005/8/layout/matrix3"/>
    <dgm:cxn modelId="{12324EA0-1B6D-4661-84CB-27EF7EB9D6CD}" type="presParOf" srcId="{B0B880E4-1DA7-4071-A123-BA74EE23655A}" destId="{B4BFC156-70F0-4AC4-A3ED-130C1881FF9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A0DEAA-FB39-4D57-96B5-CE45E0C6C1D2}">
      <dsp:nvSpPr>
        <dsp:cNvPr id="0" name=""/>
        <dsp:cNvSpPr/>
      </dsp:nvSpPr>
      <dsp:spPr>
        <a:xfrm>
          <a:off x="2235503" y="495965"/>
          <a:ext cx="3304455" cy="3304455"/>
        </a:xfrm>
        <a:prstGeom prst="blockArc">
          <a:avLst>
            <a:gd name="adj1" fmla="val 11880000"/>
            <a:gd name="adj2" fmla="val 16200000"/>
            <a:gd name="adj3" fmla="val 4644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DD37DB-7B04-48E7-8240-B61EB78826C8}">
      <dsp:nvSpPr>
        <dsp:cNvPr id="0" name=""/>
        <dsp:cNvSpPr/>
      </dsp:nvSpPr>
      <dsp:spPr>
        <a:xfrm>
          <a:off x="2235503" y="495965"/>
          <a:ext cx="3304455" cy="3304455"/>
        </a:xfrm>
        <a:prstGeom prst="blockArc">
          <a:avLst>
            <a:gd name="adj1" fmla="val 7560000"/>
            <a:gd name="adj2" fmla="val 11880000"/>
            <a:gd name="adj3" fmla="val 4644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533534-0132-47CE-9ED0-D8CDFFFB7243}">
      <dsp:nvSpPr>
        <dsp:cNvPr id="0" name=""/>
        <dsp:cNvSpPr/>
      </dsp:nvSpPr>
      <dsp:spPr>
        <a:xfrm>
          <a:off x="2235503" y="495965"/>
          <a:ext cx="3304455" cy="3304455"/>
        </a:xfrm>
        <a:prstGeom prst="blockArc">
          <a:avLst>
            <a:gd name="adj1" fmla="val 3240000"/>
            <a:gd name="adj2" fmla="val 7560000"/>
            <a:gd name="adj3" fmla="val 4644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B4367E-75CE-48EB-B580-565D1A65D4AD}">
      <dsp:nvSpPr>
        <dsp:cNvPr id="0" name=""/>
        <dsp:cNvSpPr/>
      </dsp:nvSpPr>
      <dsp:spPr>
        <a:xfrm>
          <a:off x="2235503" y="495965"/>
          <a:ext cx="3304455" cy="3304455"/>
        </a:xfrm>
        <a:prstGeom prst="blockArc">
          <a:avLst>
            <a:gd name="adj1" fmla="val 20520000"/>
            <a:gd name="adj2" fmla="val 3240000"/>
            <a:gd name="adj3" fmla="val 464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BFAB30-1A89-4CBF-92E2-FBD198279BEE}">
      <dsp:nvSpPr>
        <dsp:cNvPr id="0" name=""/>
        <dsp:cNvSpPr/>
      </dsp:nvSpPr>
      <dsp:spPr>
        <a:xfrm>
          <a:off x="2235503" y="495965"/>
          <a:ext cx="3304455" cy="3304455"/>
        </a:xfrm>
        <a:prstGeom prst="blockArc">
          <a:avLst>
            <a:gd name="adj1" fmla="val 16200000"/>
            <a:gd name="adj2" fmla="val 20520000"/>
            <a:gd name="adj3" fmla="val 4644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716B6-AD6A-4453-8469-78053CC409A1}">
      <dsp:nvSpPr>
        <dsp:cNvPr id="0" name=""/>
        <dsp:cNvSpPr/>
      </dsp:nvSpPr>
      <dsp:spPr>
        <a:xfrm>
          <a:off x="3126549" y="1387011"/>
          <a:ext cx="1522364" cy="15223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Sources</a:t>
          </a:r>
        </a:p>
      </dsp:txBody>
      <dsp:txXfrm>
        <a:off x="3349494" y="1609956"/>
        <a:ext cx="1076474" cy="1076474"/>
      </dsp:txXfrm>
    </dsp:sp>
    <dsp:sp modelId="{D231A889-2311-4C19-AAFE-AC16CFD55899}">
      <dsp:nvSpPr>
        <dsp:cNvPr id="0" name=""/>
        <dsp:cNvSpPr/>
      </dsp:nvSpPr>
      <dsp:spPr>
        <a:xfrm>
          <a:off x="2740590" y="1502"/>
          <a:ext cx="2294280" cy="106565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Evaluations</a:t>
          </a:r>
        </a:p>
      </dsp:txBody>
      <dsp:txXfrm>
        <a:off x="3076580" y="157564"/>
        <a:ext cx="1622300" cy="753531"/>
      </dsp:txXfrm>
    </dsp:sp>
    <dsp:sp modelId="{80DB8B69-A3F8-4ED7-BA58-4EE6BCFA18E8}">
      <dsp:nvSpPr>
        <dsp:cNvPr id="0" name=""/>
        <dsp:cNvSpPr/>
      </dsp:nvSpPr>
      <dsp:spPr>
        <a:xfrm>
          <a:off x="4362040" y="1116654"/>
          <a:ext cx="2121133" cy="106565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Research</a:t>
          </a:r>
        </a:p>
      </dsp:txBody>
      <dsp:txXfrm>
        <a:off x="4672673" y="1272716"/>
        <a:ext cx="1499867" cy="753531"/>
      </dsp:txXfrm>
    </dsp:sp>
    <dsp:sp modelId="{B1837C0B-C8B6-4746-BFBA-C6F62CF273BB}">
      <dsp:nvSpPr>
        <dsp:cNvPr id="0" name=""/>
        <dsp:cNvSpPr/>
      </dsp:nvSpPr>
      <dsp:spPr>
        <a:xfrm>
          <a:off x="3922447" y="2958712"/>
          <a:ext cx="1827779" cy="99024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Economic-</a:t>
          </a:r>
          <a:r>
            <a:rPr lang="en-US" sz="1600" kern="1200" dirty="0" err="1"/>
            <a:t>costbenefit</a:t>
          </a:r>
          <a:endParaRPr lang="en-US" sz="1600" kern="1200" dirty="0"/>
        </a:p>
      </dsp:txBody>
      <dsp:txXfrm>
        <a:off x="4190119" y="3103731"/>
        <a:ext cx="1292435" cy="700211"/>
      </dsp:txXfrm>
    </dsp:sp>
    <dsp:sp modelId="{774F2F39-BA87-4F2F-8503-42FD2CD0440F}">
      <dsp:nvSpPr>
        <dsp:cNvPr id="0" name=""/>
        <dsp:cNvSpPr/>
      </dsp:nvSpPr>
      <dsp:spPr>
        <a:xfrm>
          <a:off x="1971452" y="2921009"/>
          <a:ext cx="1935346" cy="106565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Implementation</a:t>
          </a:r>
        </a:p>
      </dsp:txBody>
      <dsp:txXfrm>
        <a:off x="2254877" y="3077071"/>
        <a:ext cx="1368496" cy="753531"/>
      </dsp:txXfrm>
    </dsp:sp>
    <dsp:sp modelId="{599F26A7-D34A-4B0B-B121-E7CEBA9403C4}">
      <dsp:nvSpPr>
        <dsp:cNvPr id="0" name=""/>
        <dsp:cNvSpPr/>
      </dsp:nvSpPr>
      <dsp:spPr>
        <a:xfrm>
          <a:off x="1350500" y="1116654"/>
          <a:ext cx="2004710" cy="106565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/>
            <a:t>Statistical from Surveys</a:t>
          </a:r>
        </a:p>
      </dsp:txBody>
      <dsp:txXfrm>
        <a:off x="1644083" y="1272716"/>
        <a:ext cx="1417544" cy="7535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4E3723-6E42-4378-B8C2-29C828DF3D0F}">
      <dsp:nvSpPr>
        <dsp:cNvPr id="0" name=""/>
        <dsp:cNvSpPr/>
      </dsp:nvSpPr>
      <dsp:spPr>
        <a:xfrm>
          <a:off x="876686" y="0"/>
          <a:ext cx="6598775" cy="5005633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7BBE3D-9D6E-4912-95F2-C03F2D6FF0ED}">
      <dsp:nvSpPr>
        <dsp:cNvPr id="0" name=""/>
        <dsp:cNvSpPr/>
      </dsp:nvSpPr>
      <dsp:spPr>
        <a:xfrm>
          <a:off x="2148793" y="475535"/>
          <a:ext cx="1952196" cy="195219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Diagnostic review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8-18 months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$100-200,000</a:t>
          </a:r>
        </a:p>
      </dsp:txBody>
      <dsp:txXfrm>
        <a:off x="2244091" y="570833"/>
        <a:ext cx="1761600" cy="1761600"/>
      </dsp:txXfrm>
    </dsp:sp>
    <dsp:sp modelId="{A413EC10-9926-4A1D-921B-C012ABB82506}">
      <dsp:nvSpPr>
        <dsp:cNvPr id="0" name=""/>
        <dsp:cNvSpPr/>
      </dsp:nvSpPr>
      <dsp:spPr>
        <a:xfrm>
          <a:off x="4251158" y="475535"/>
          <a:ext cx="1952196" cy="1952196"/>
        </a:xfrm>
        <a:prstGeom prst="round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Process evaluation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8-18 months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$100-200,000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 dirty="0"/>
        </a:p>
      </dsp:txBody>
      <dsp:txXfrm>
        <a:off x="4346456" y="570833"/>
        <a:ext cx="1761600" cy="1761600"/>
      </dsp:txXfrm>
    </dsp:sp>
    <dsp:sp modelId="{232029DC-08A3-401A-8C43-7ABDEA67375A}">
      <dsp:nvSpPr>
        <dsp:cNvPr id="0" name=""/>
        <dsp:cNvSpPr/>
      </dsp:nvSpPr>
      <dsp:spPr>
        <a:xfrm>
          <a:off x="2148793" y="2577900"/>
          <a:ext cx="1952196" cy="1952196"/>
        </a:xfrm>
        <a:prstGeom prst="round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Outcome evaluation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8-18 months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$100-250,000</a:t>
          </a:r>
        </a:p>
      </dsp:txBody>
      <dsp:txXfrm>
        <a:off x="2244091" y="2673198"/>
        <a:ext cx="1761600" cy="1761600"/>
      </dsp:txXfrm>
    </dsp:sp>
    <dsp:sp modelId="{B4BFC156-70F0-4AC4-A3ED-130C1881FF95}">
      <dsp:nvSpPr>
        <dsp:cNvPr id="0" name=""/>
        <dsp:cNvSpPr/>
      </dsp:nvSpPr>
      <dsp:spPr>
        <a:xfrm>
          <a:off x="4251158" y="2577900"/>
          <a:ext cx="1952196" cy="1952196"/>
        </a:xfrm>
        <a:prstGeom prst="round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Impact evaluation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3-5 years or 1 year if theory based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$500,000 if surveys</a:t>
          </a:r>
        </a:p>
      </dsp:txBody>
      <dsp:txXfrm>
        <a:off x="4346456" y="2673198"/>
        <a:ext cx="1761600" cy="1761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847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42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08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Fr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6D54DF-72D2-FE49-A5B9-714BC5CD17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9144000" cy="2832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2CB5E21-FDD3-CF44-B7FC-A065DB6444B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8520"/>
          <a:stretch/>
        </p:blipFill>
        <p:spPr>
          <a:xfrm>
            <a:off x="7000628" y="5157866"/>
            <a:ext cx="1979213" cy="1250433"/>
          </a:xfrm>
          <a:prstGeom prst="rect">
            <a:avLst/>
          </a:prstGeom>
        </p:spPr>
      </p:pic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6492DEB6-C0F2-8C48-A6E7-B6D175F0CD8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7127" y="433954"/>
            <a:ext cx="3282075" cy="378701"/>
          </a:xfrm>
          <a:prstGeom prst="rect">
            <a:avLst/>
          </a:prstGeom>
        </p:spPr>
      </p:pic>
      <p:pic>
        <p:nvPicPr>
          <p:cNvPr id="1026" name="Picture 2" descr="https://www.uneca.org/sites/default/files/EventPicture/sdg_logo_with_un_emblem_250.png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1261" y="4848261"/>
            <a:ext cx="1785938" cy="1650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6075" y="5238217"/>
            <a:ext cx="1445677" cy="13716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52" y="5238217"/>
            <a:ext cx="1343841" cy="1174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922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400" y="1825625"/>
            <a:ext cx="8467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5B475743-3A64-A74D-A307-659BB60BB7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4676"/>
          <a:stretch/>
        </p:blipFill>
        <p:spPr>
          <a:xfrm>
            <a:off x="0" y="6492877"/>
            <a:ext cx="9144000" cy="365127"/>
          </a:xfrm>
          <a:prstGeom prst="rect">
            <a:avLst/>
          </a:prstGeom>
        </p:spPr>
      </p:pic>
      <p:sp>
        <p:nvSpPr>
          <p:cNvPr id="5" name="Rectângulo arredondado 8">
            <a:extLst>
              <a:ext uri="{FF2B5EF4-FFF2-40B4-BE49-F238E27FC236}">
                <a16:creationId xmlns:a16="http://schemas.microsoft.com/office/drawing/2014/main" id="{443265F4-C211-0040-94B5-C85919DD8C06}"/>
              </a:ext>
            </a:extLst>
          </p:cNvPr>
          <p:cNvSpPr/>
          <p:nvPr userDrawn="1"/>
        </p:nvSpPr>
        <p:spPr>
          <a:xfrm>
            <a:off x="-145144" y="284603"/>
            <a:ext cx="7307944" cy="42139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35" tIns="51435" bIns="51435" rtlCol="0" anchor="ctr">
            <a:spAutoFit/>
          </a:bodyPr>
          <a:lstStyle/>
          <a:p>
            <a:pPr marL="200918" indent="0" algn="l"/>
            <a:r>
              <a:rPr lang="en-US" sz="1800" b="1" i="0" dirty="0">
                <a:latin typeface="Century Gothic" panose="020B0502020202020204" pitchFamily="34" charset="0"/>
              </a:rPr>
              <a:t>Title</a:t>
            </a:r>
            <a:endParaRPr lang="en-GB" sz="1800" b="1" i="0" dirty="0">
              <a:latin typeface="Century Gothic" panose="020B0502020202020204" pitchFamily="34" charset="0"/>
            </a:endParaRPr>
          </a:p>
        </p:txBody>
      </p:sp>
      <p:pic>
        <p:nvPicPr>
          <p:cNvPr id="2050" name="Picture 2" descr="https://www.uneca.org/sites/default/files/EventPicture/sdg_logo_with_un_emblem_250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924" y="29955"/>
            <a:ext cx="871342" cy="93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27630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outdoor object, solar cell&#10;&#10;Description automatically generated">
            <a:extLst>
              <a:ext uri="{FF2B5EF4-FFF2-40B4-BE49-F238E27FC236}">
                <a16:creationId xmlns:a16="http://schemas.microsoft.com/office/drawing/2014/main" id="{6307C092-7B1C-BC4F-8088-BBECA502B8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787900"/>
            <a:ext cx="9144000" cy="20701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AF345D1-61B6-1D40-8DFE-38133E869F4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8520"/>
          <a:stretch/>
        </p:blipFill>
        <p:spPr>
          <a:xfrm>
            <a:off x="3150850" y="277232"/>
            <a:ext cx="2842303" cy="1795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580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400" y="1825625"/>
            <a:ext cx="8467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5B475743-3A64-A74D-A307-659BB60BB7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4676"/>
          <a:stretch/>
        </p:blipFill>
        <p:spPr>
          <a:xfrm>
            <a:off x="0" y="6492877"/>
            <a:ext cx="9144000" cy="365127"/>
          </a:xfrm>
          <a:prstGeom prst="rect">
            <a:avLst/>
          </a:prstGeom>
        </p:spPr>
      </p:pic>
      <p:sp>
        <p:nvSpPr>
          <p:cNvPr id="5" name="Rectângulo arredondado 8">
            <a:extLst>
              <a:ext uri="{FF2B5EF4-FFF2-40B4-BE49-F238E27FC236}">
                <a16:creationId xmlns:a16="http://schemas.microsoft.com/office/drawing/2014/main" id="{443265F4-C211-0040-94B5-C85919DD8C06}"/>
              </a:ext>
            </a:extLst>
          </p:cNvPr>
          <p:cNvSpPr/>
          <p:nvPr userDrawn="1"/>
        </p:nvSpPr>
        <p:spPr>
          <a:xfrm>
            <a:off x="-145144" y="284603"/>
            <a:ext cx="7307944" cy="421392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51435" tIns="51435" bIns="51435" rtlCol="0" anchor="ctr">
            <a:spAutoFit/>
          </a:bodyPr>
          <a:lstStyle/>
          <a:p>
            <a:pPr marL="200918" indent="0" algn="l"/>
            <a:r>
              <a:rPr lang="en-US" sz="1800" b="1" i="0" dirty="0">
                <a:latin typeface="Century Gothic" panose="020B0502020202020204" pitchFamily="34" charset="0"/>
              </a:rPr>
              <a:t>Title</a:t>
            </a:r>
            <a:endParaRPr lang="en-GB" sz="1800" b="1" i="0" dirty="0">
              <a:latin typeface="Century Gothic" panose="020B0502020202020204" pitchFamily="34" charset="0"/>
            </a:endParaRPr>
          </a:p>
        </p:txBody>
      </p:sp>
      <p:pic>
        <p:nvPicPr>
          <p:cNvPr id="8" name="Picture 2" descr="https://www.uneca.org/sites/default/files/EventPicture/sdg_logo_with_un_emblem_250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924" y="29955"/>
            <a:ext cx="871342" cy="93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3815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546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804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04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466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073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38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0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99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D5969-70F5-4B0B-8769-CFCD570F279F}" type="datetimeFigureOut">
              <a:rPr lang="en-US" smtClean="0"/>
              <a:t>2/22/2020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D18F07-787B-4496-B553-9FE1C77D74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50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  <p:sldLayoutId id="2147483677" r:id="rId13"/>
    <p:sldLayoutId id="2147483678" r:id="rId14"/>
    <p:sldLayoutId id="214748366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ieimpact.org/evidence-hub/impact-evaluation-repository" TargetMode="External"/><Relationship Id="rId2" Type="http://schemas.openxmlformats.org/officeDocument/2006/relationships/hyperlink" Target="http://clearafred.wits.ac.za/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www.campbellcollaboration.org/better-evidence.html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50A60-F5C6-B949-93F9-8123B827A65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34532" y="3554355"/>
            <a:ext cx="6283093" cy="1316037"/>
          </a:xfrm>
        </p:spPr>
        <p:txBody>
          <a:bodyPr anchor="t" anchorCtr="0">
            <a:normAutofit fontScale="90000"/>
          </a:bodyPr>
          <a:lstStyle/>
          <a:p>
            <a:pPr algn="ctr"/>
            <a: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  <a:t>Strengthening evaluative thinking and evidence-based reporting in Voluntary National Reviews and local reviews</a:t>
            </a:r>
            <a:b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Grace Chisamya</a:t>
            </a:r>
            <a:b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  <a:t>ECA</a:t>
            </a:r>
            <a:br>
              <a:rPr lang="en-US" sz="1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1045" y="2079161"/>
            <a:ext cx="6926580" cy="1038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US" sz="1350" b="1" dirty="0">
                <a:solidFill>
                  <a:srgbClr val="00549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Sixth session of the Africa Regional Forum on Sustainable Development</a:t>
            </a:r>
          </a:p>
          <a:p>
            <a:pPr algn="ctr" fontAlgn="base"/>
            <a:r>
              <a:rPr lang="en-US" sz="1350" dirty="0">
                <a:solidFill>
                  <a:srgbClr val="BD481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VNR Workshop</a:t>
            </a:r>
          </a:p>
          <a:p>
            <a:pPr algn="ctr" fontAlgn="base"/>
            <a:endParaRPr lang="en-US" sz="1350" dirty="0">
              <a:solidFill>
                <a:srgbClr val="BD481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en-US" sz="1050" b="1" cap="all" dirty="0">
                <a:solidFill>
                  <a:srgbClr val="4C48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February 2020</a:t>
            </a:r>
          </a:p>
          <a:p>
            <a:pPr algn="ctr" fontAlgn="base"/>
            <a:r>
              <a:rPr lang="en-US" sz="1050" dirty="0">
                <a:solidFill>
                  <a:srgbClr val="4C484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Elephant Hills Resort, Victoria Falls, Zimbabwe</a:t>
            </a:r>
          </a:p>
        </p:txBody>
      </p:sp>
    </p:spTree>
    <p:extLst>
      <p:ext uri="{BB962C8B-B14F-4D97-AF65-F5344CB8AC3E}">
        <p14:creationId xmlns:p14="http://schemas.microsoft.com/office/powerpoint/2010/main" val="3391850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576E76DD-03E3-9B40-BB4C-70018833582E}"/>
              </a:ext>
            </a:extLst>
          </p:cNvPr>
          <p:cNvSpPr>
            <a:spLocks/>
          </p:cNvSpPr>
          <p:nvPr/>
        </p:nvSpPr>
        <p:spPr bwMode="auto">
          <a:xfrm>
            <a:off x="3638626" y="3140004"/>
            <a:ext cx="1865858" cy="357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>
              <a:buFontTx/>
              <a:buNone/>
            </a:pPr>
            <a:r>
              <a:rPr lang="en-US" altLang="en-US" sz="2321" b="1" dirty="0">
                <a:solidFill>
                  <a:schemeClr val="tx1"/>
                </a:solidFill>
                <a:latin typeface="Lato" panose="020F0502020204030203" pitchFamily="34" charset="77"/>
                <a:sym typeface="Lato" panose="020F0502020204030203" pitchFamily="34" charset="77"/>
              </a:rPr>
              <a:t>THANK YOU!</a:t>
            </a:r>
          </a:p>
        </p:txBody>
      </p:sp>
      <p:sp>
        <p:nvSpPr>
          <p:cNvPr id="3" name="Rectangle 6"/>
          <p:cNvSpPr>
            <a:spLocks/>
          </p:cNvSpPr>
          <p:nvPr/>
        </p:nvSpPr>
        <p:spPr bwMode="auto">
          <a:xfrm>
            <a:off x="2688732" y="3639948"/>
            <a:ext cx="3765649" cy="164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r>
              <a:rPr lang="en-US" altLang="en-US" sz="1069" dirty="0">
                <a:solidFill>
                  <a:schemeClr val="accent1">
                    <a:lumMod val="75000"/>
                  </a:schemeClr>
                </a:solidFill>
                <a:latin typeface="Lato" pitchFamily="34" charset="0"/>
                <a:cs typeface="Lato" pitchFamily="34" charset="0"/>
                <a:sym typeface="Lato" pitchFamily="34" charset="0"/>
              </a:rPr>
              <a:t>Follow the conversation: #ARFSD2020</a:t>
            </a:r>
          </a:p>
        </p:txBody>
      </p:sp>
      <p:sp>
        <p:nvSpPr>
          <p:cNvPr id="4" name="Rectangle 7"/>
          <p:cNvSpPr>
            <a:spLocks/>
          </p:cNvSpPr>
          <p:nvPr/>
        </p:nvSpPr>
        <p:spPr bwMode="auto">
          <a:xfrm>
            <a:off x="3703140" y="3886593"/>
            <a:ext cx="190171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eaLnBrk="1"/>
            <a:r>
              <a:rPr lang="en-US" altLang="en-US" sz="900" b="1" dirty="0">
                <a:solidFill>
                  <a:schemeClr val="accent1">
                    <a:lumMod val="75000"/>
                  </a:schemeClr>
                </a:solidFill>
                <a:latin typeface="Avenir Book"/>
              </a:rPr>
              <a:t>More: www.uneca.org/arfsd2020</a:t>
            </a:r>
          </a:p>
        </p:txBody>
      </p:sp>
    </p:spTree>
    <p:extLst>
      <p:ext uri="{BB962C8B-B14F-4D97-AF65-F5344CB8AC3E}">
        <p14:creationId xmlns:p14="http://schemas.microsoft.com/office/powerpoint/2010/main" val="735480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257695" y="838985"/>
            <a:ext cx="8886305" cy="7040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rigorous and based on evidence, 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informed by country-led evaluations and 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data which is high-quality, accessible, timely, reliable and disaggregated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 VNRs are not an end in themselves-taking stock of implementation</a:t>
            </a: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In order to take stock, evidence is critical: to know what is working, what is not working, for who, where, under what circumstances, what needs to be done to accelerate implementation</a:t>
            </a: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If SDGs and Agenda 2063 are to contribute to development- learning from implementation lessons is crucial- evidence is key for successful targets, plans and reporting</a:t>
            </a: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  </a:t>
            </a: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987" y="320511"/>
            <a:ext cx="7032397" cy="369332"/>
          </a:xfrm>
          <a:prstGeom prst="rect">
            <a:avLst/>
          </a:prstGeom>
          <a:solidFill>
            <a:srgbClr val="1F4E79"/>
          </a:solidFill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Agenda 2030 expectations for VNRs:</a:t>
            </a:r>
          </a:p>
        </p:txBody>
      </p:sp>
    </p:spTree>
    <p:extLst>
      <p:ext uri="{BB962C8B-B14F-4D97-AF65-F5344CB8AC3E}">
        <p14:creationId xmlns:p14="http://schemas.microsoft.com/office/powerpoint/2010/main" val="924009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65987" y="772998"/>
            <a:ext cx="8886305" cy="284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Is not opinion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Assertion backed by information- it has to meet certain criteria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Independent, verifiable, objective</a:t>
            </a: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15629295"/>
              </p:ext>
            </p:extLst>
          </p:nvPr>
        </p:nvGraphicFramePr>
        <p:xfrm>
          <a:off x="471340" y="2205872"/>
          <a:ext cx="7833674" cy="40158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65987" y="320511"/>
            <a:ext cx="4496585" cy="369332"/>
          </a:xfrm>
          <a:prstGeom prst="rect">
            <a:avLst/>
          </a:prstGeom>
          <a:solidFill>
            <a:srgbClr val="1F4E79"/>
          </a:solidFill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What is evidence then?</a:t>
            </a:r>
          </a:p>
        </p:txBody>
      </p:sp>
    </p:spTree>
    <p:extLst>
      <p:ext uri="{BB962C8B-B14F-4D97-AF65-F5344CB8AC3E}">
        <p14:creationId xmlns:p14="http://schemas.microsoft.com/office/powerpoint/2010/main" val="2214549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0" y="820132"/>
            <a:ext cx="8886305" cy="7578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Seeks to understand if outcomes are being achieved, worthiness of achievements and how to improve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Is different from monitoring that tracks whether you are achieving what you planned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Serves the purposes of learning, accountability, decision making, knowledge, governance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SDGs/ Agenda 2063 evaluations-not business as usual: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Complementarities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Systems approach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Sustainability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Gender equality and equity are central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Underlying cause of inequality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Giving voice and inclusion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987" y="320511"/>
            <a:ext cx="6655324" cy="369332"/>
          </a:xfrm>
          <a:prstGeom prst="rect">
            <a:avLst/>
          </a:prstGeom>
          <a:solidFill>
            <a:srgbClr val="1F4E79"/>
          </a:solidFill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Evaluations as a key source of evidence</a:t>
            </a:r>
          </a:p>
        </p:txBody>
      </p:sp>
    </p:spTree>
    <p:extLst>
      <p:ext uri="{BB962C8B-B14F-4D97-AF65-F5344CB8AC3E}">
        <p14:creationId xmlns:p14="http://schemas.microsoft.com/office/powerpoint/2010/main" val="2637347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0" y="820132"/>
            <a:ext cx="8886305" cy="7655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The 6thEVALSDGs/IIED briefing paper: analyzed 22 VNRs submitted in 2016: 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Very little awareness of what evaluation is and its potential contribution to SDGs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Only 2 countries reported use of qualitative data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16 of 22 countries established a governance system for M&amp;E at a government  level.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 In 2018, similar analysis of 42 VNRs submitted in 2017 was done extending on the 2016 analysis: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Showed improvements but still far from what could potentially be done</a:t>
            </a: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Clear-AA analyzed 2019 VNRs from AA- use of monitoring data but not evaluation even when it is available. Monitoring is necessary but not sufficient  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987" y="320511"/>
            <a:ext cx="7041823" cy="369332"/>
          </a:xfrm>
          <a:prstGeom prst="rect">
            <a:avLst/>
          </a:prstGeom>
          <a:solidFill>
            <a:srgbClr val="1F4E79"/>
          </a:solidFill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How we stand on embedding evaluations in VNRs</a:t>
            </a:r>
          </a:p>
        </p:txBody>
      </p:sp>
    </p:spTree>
    <p:extLst>
      <p:ext uri="{BB962C8B-B14F-4D97-AF65-F5344CB8AC3E}">
        <p14:creationId xmlns:p14="http://schemas.microsoft.com/office/powerpoint/2010/main" val="962013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0" y="820132"/>
            <a:ext cx="8886305" cy="32701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972943825"/>
              </p:ext>
            </p:extLst>
          </p:nvPr>
        </p:nvGraphicFramePr>
        <p:xfrm>
          <a:off x="179109" y="1395167"/>
          <a:ext cx="8352149" cy="50056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ectangle 5"/>
          <p:cNvSpPr/>
          <p:nvPr/>
        </p:nvSpPr>
        <p:spPr>
          <a:xfrm>
            <a:off x="65987" y="320511"/>
            <a:ext cx="7107811" cy="369332"/>
          </a:xfrm>
          <a:prstGeom prst="rect">
            <a:avLst/>
          </a:prstGeom>
          <a:solidFill>
            <a:srgbClr val="1F4E79"/>
          </a:solidFill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Types of Evaluations and indicative time and costs</a:t>
            </a:r>
          </a:p>
        </p:txBody>
      </p:sp>
    </p:spTree>
    <p:extLst>
      <p:ext uri="{BB962C8B-B14F-4D97-AF65-F5344CB8AC3E}">
        <p14:creationId xmlns:p14="http://schemas.microsoft.com/office/powerpoint/2010/main" val="1247076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0" y="820132"/>
            <a:ext cx="8886305" cy="8702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v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Rapid evaluations- 2 to 3 months- the need for appropriate expertise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v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Evaluative workshop- 1 month-evaluative thinking, participatory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v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Reviews-reflection process-progress and changes needed</a:t>
            </a: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v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Creating an evaluation/research repository-use existing evaluation/research e.g. Uganda, Benin, South Africa</a:t>
            </a: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African Evaluation Database</a:t>
            </a:r>
          </a:p>
          <a:p>
            <a:pPr marL="39688" lvl="0" indent="0">
              <a:spcBef>
                <a:spcPts val="900"/>
              </a:spcBef>
            </a:pPr>
            <a:r>
              <a:rPr lang="en-ZA" sz="2200" u="sng" dirty="0">
                <a:solidFill>
                  <a:prstClr val="black"/>
                </a:solidFill>
                <a:latin typeface="Calibri" panose="020F0502020204030204"/>
                <a:cs typeface="+mn-cs"/>
                <a:hlinkClick r:id="rId2" tooltip="http://clearafred.wits.ac.za"/>
              </a:rPr>
              <a:t>http://clearafred.wits.ac.za</a:t>
            </a:r>
            <a:endParaRPr lang="en-ZA" sz="2100" dirty="0">
              <a:solidFill>
                <a:prstClr val="black"/>
              </a:solidFill>
              <a:latin typeface="Calibri" panose="020F0502020204030204"/>
              <a:cs typeface="+mn-cs"/>
            </a:endParaRPr>
          </a:p>
          <a:p>
            <a:pPr marL="382588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3ie impact evaluation repository </a:t>
            </a:r>
          </a:p>
          <a:p>
            <a:pPr marL="39688" lvl="0" indent="0">
              <a:spcBef>
                <a:spcPts val="900"/>
              </a:spcBef>
            </a:pPr>
            <a:r>
              <a:rPr lang="en-ZA" sz="2100" dirty="0">
                <a:solidFill>
                  <a:prstClr val="black"/>
                </a:solidFill>
                <a:latin typeface="Calibri" panose="020F0502020204030204"/>
                <a:cs typeface="+mn-cs"/>
                <a:hlinkClick r:id="rId3"/>
              </a:rPr>
              <a:t>https://www.3ieimpact.org/evidence-hub/impact-evaluation-repository</a:t>
            </a:r>
            <a:r>
              <a:rPr lang="en-ZA" sz="2100" dirty="0">
                <a:solidFill>
                  <a:prstClr val="black"/>
                </a:solidFill>
                <a:latin typeface="Calibri" panose="020F0502020204030204"/>
                <a:cs typeface="+mn-cs"/>
              </a:rPr>
              <a:t> </a:t>
            </a:r>
          </a:p>
          <a:p>
            <a:pPr marL="382588" lvl="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Libraries</a:t>
            </a:r>
          </a:p>
          <a:p>
            <a:pPr marL="382588" lvl="0" indent="-342900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ZA" sz="2000" dirty="0">
                <a:latin typeface="Arial" panose="020B0604020202020204" pitchFamily="34" charset="0"/>
                <a:cs typeface="Arial" panose="020B0604020202020204" pitchFamily="34" charset="0"/>
              </a:rPr>
              <a:t>Write to relevant sources</a:t>
            </a: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987" y="320511"/>
            <a:ext cx="7022970" cy="369332"/>
          </a:xfrm>
          <a:prstGeom prst="rect">
            <a:avLst/>
          </a:prstGeom>
          <a:solidFill>
            <a:srgbClr val="1F4E79"/>
          </a:solidFill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2020 VNRs- What is potentially possible </a:t>
            </a:r>
          </a:p>
        </p:txBody>
      </p:sp>
    </p:spTree>
    <p:extLst>
      <p:ext uri="{BB962C8B-B14F-4D97-AF65-F5344CB8AC3E}">
        <p14:creationId xmlns:p14="http://schemas.microsoft.com/office/powerpoint/2010/main" val="3916832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0" y="820132"/>
            <a:ext cx="8886305" cy="3608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9688" lvl="0" indent="0">
              <a:spcBef>
                <a:spcPts val="900"/>
              </a:spcBef>
            </a:pPr>
            <a:r>
              <a:rPr lang="en-US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Presentations of availability of evidence for specific policy area </a:t>
            </a:r>
            <a:r>
              <a:rPr lang="en-US" altLang="en-US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e.g</a:t>
            </a:r>
            <a:r>
              <a:rPr lang="en-US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 Uganda</a:t>
            </a:r>
          </a:p>
          <a:p>
            <a:pPr marL="39688" indent="0">
              <a:spcBef>
                <a:spcPts val="900"/>
              </a:spcBef>
            </a:pPr>
            <a:r>
              <a:rPr lang="en-ZA" sz="2100" dirty="0">
                <a:solidFill>
                  <a:prstClr val="black"/>
                </a:solidFill>
                <a:latin typeface="Calibri" panose="020F0502020204030204"/>
                <a:cs typeface="+mn-cs"/>
              </a:rPr>
              <a:t>Evidence maps or systematic reviews are available on the Campbell collaboration </a:t>
            </a:r>
            <a:r>
              <a:rPr lang="en-ZA" sz="2100" dirty="0">
                <a:solidFill>
                  <a:prstClr val="black"/>
                </a:solidFill>
                <a:latin typeface="Calibri" panose="020F0502020204030204"/>
                <a:cs typeface="+mn-cs"/>
                <a:hlinkClick r:id="rId2"/>
              </a:rPr>
              <a:t>https://www.campbellcollaboration.org/better-evidence.html</a:t>
            </a: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82588" indent="-342900">
              <a:spcBef>
                <a:spcPts val="900"/>
              </a:spcBef>
              <a:buFont typeface="Wingdings" panose="05000000000000000000" pitchFamily="2" charset="2"/>
              <a:buChar char="ü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1923067"/>
            <a:ext cx="9002598" cy="425148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5987" y="320511"/>
            <a:ext cx="4496585" cy="369332"/>
          </a:xfrm>
          <a:prstGeom prst="rect">
            <a:avLst/>
          </a:prstGeom>
          <a:solidFill>
            <a:srgbClr val="1F4E79"/>
          </a:solidFill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Evidence (Gap) Maps</a:t>
            </a:r>
          </a:p>
        </p:txBody>
      </p:sp>
    </p:spTree>
    <p:extLst>
      <p:ext uri="{BB962C8B-B14F-4D97-AF65-F5344CB8AC3E}">
        <p14:creationId xmlns:p14="http://schemas.microsoft.com/office/powerpoint/2010/main" val="3383213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What is your experience and what lessons can you share on embedding evaluation evidence in countries planning processes, policies and VNR reporting?</a:t>
            </a:r>
          </a:p>
        </p:txBody>
      </p:sp>
      <p:sp>
        <p:nvSpPr>
          <p:cNvPr id="8" name="Rectangle 7"/>
          <p:cNvSpPr/>
          <p:nvPr/>
        </p:nvSpPr>
        <p:spPr>
          <a:xfrm>
            <a:off x="65987" y="320511"/>
            <a:ext cx="4496585" cy="369332"/>
          </a:xfrm>
          <a:prstGeom prst="rect">
            <a:avLst/>
          </a:prstGeom>
          <a:solidFill>
            <a:srgbClr val="1F4E79"/>
          </a:solidFill>
        </p:spPr>
        <p:txBody>
          <a:bodyPr wrap="square">
            <a:spAutoFit/>
          </a:bodyPr>
          <a:lstStyle/>
          <a:p>
            <a:r>
              <a:rPr lang="en-US" alt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Question for reflection</a:t>
            </a:r>
          </a:p>
        </p:txBody>
      </p:sp>
    </p:spTree>
    <p:extLst>
      <p:ext uri="{BB962C8B-B14F-4D97-AF65-F5344CB8AC3E}">
        <p14:creationId xmlns:p14="http://schemas.microsoft.com/office/powerpoint/2010/main" val="1560917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4300</TotalTime>
  <Words>531</Words>
  <Application>Microsoft Office PowerPoint</Application>
  <PresentationFormat>On-screen Show (4:3)</PresentationFormat>
  <Paragraphs>111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Avenir Book</vt:lpstr>
      <vt:lpstr>Lato</vt:lpstr>
      <vt:lpstr>MS PGothic</vt:lpstr>
      <vt:lpstr>Arial</vt:lpstr>
      <vt:lpstr>Calibri</vt:lpstr>
      <vt:lpstr>Calibri Light</vt:lpstr>
      <vt:lpstr>Century Gothic</vt:lpstr>
      <vt:lpstr>Wingdings</vt:lpstr>
      <vt:lpstr>Office Theme</vt:lpstr>
      <vt:lpstr>Strengthening evaluative thinking and evidence-based reporting in Voluntary National Reviews and local reviews  Grace Chisamya ECA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 Name of presenter Title, Division  [Exact delivery date]</dc:title>
  <dc:creator>Afework Temtime</dc:creator>
  <cp:lastModifiedBy>Grace Chisamya</cp:lastModifiedBy>
  <cp:revision>99</cp:revision>
  <dcterms:created xsi:type="dcterms:W3CDTF">2020-02-11T07:18:44Z</dcterms:created>
  <dcterms:modified xsi:type="dcterms:W3CDTF">2020-02-24T07:41:01Z</dcterms:modified>
</cp:coreProperties>
</file>