
<file path=[Content_Types].xml><?xml version="1.0" encoding="utf-8"?>
<Types xmlns="http://schemas.openxmlformats.org/package/2006/content-types">
  <Default Extension="jpg" ContentType="image/jpeg"/>
  <Default Extension="png" ContentType="image/png"/>
  <Default Extension="pptx" ContentType="image/pptx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58" r:id="rId6"/>
    <p:sldId id="259" r:id="rId7"/>
    <p:sldId id="260" r:id="rId8"/>
    <p:sldId id="385" r:id="rId9"/>
    <p:sldId id="384" r:id="rId10"/>
    <p:sldId id="263" r:id="rId11"/>
    <p:sldId id="264" r:id="rId12"/>
    <p:sldId id="265" r:id="rId13"/>
    <p:sldId id="266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8B2A8-6F03-4917-8E09-80916150D7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6135D2-370F-4692-9CA8-1EBE8FBAA6F4}" type="pres">
      <dgm:prSet presAssocID="{EAF8B2A8-6F03-4917-8E09-80916150D78E}" presName="CompostProcess" presStyleCnt="0">
        <dgm:presLayoutVars>
          <dgm:dir/>
          <dgm:resizeHandles val="exact"/>
        </dgm:presLayoutVars>
      </dgm:prSet>
      <dgm:spPr/>
    </dgm:pt>
    <dgm:pt modelId="{9CED435B-8243-4589-86C6-14665C0238A3}" type="pres">
      <dgm:prSet presAssocID="{EAF8B2A8-6F03-4917-8E09-80916150D78E}" presName="arrow" presStyleLbl="bgShp" presStyleIdx="0" presStyleCnt="1" custLinFactNeighborX="7678" custLinFactNeighborY="-359"/>
      <dgm:spPr/>
    </dgm:pt>
    <dgm:pt modelId="{8F7917CC-AB3A-4545-8085-FFE344CAC8F6}" type="pres">
      <dgm:prSet presAssocID="{EAF8B2A8-6F03-4917-8E09-80916150D78E}" presName="linearProcess" presStyleCnt="0"/>
      <dgm:spPr/>
    </dgm:pt>
  </dgm:ptLst>
  <dgm:cxnLst>
    <dgm:cxn modelId="{0EDF1582-A657-4FE8-933E-77FD4708032C}" type="presOf" srcId="{EAF8B2A8-6F03-4917-8E09-80916150D78E}" destId="{8F6135D2-370F-4692-9CA8-1EBE8FBAA6F4}" srcOrd="0" destOrd="0" presId="urn:microsoft.com/office/officeart/2005/8/layout/hProcess9"/>
    <dgm:cxn modelId="{0CD7DD78-248C-4180-82A4-8F7718ECF603}" type="presParOf" srcId="{8F6135D2-370F-4692-9CA8-1EBE8FBAA6F4}" destId="{9CED435B-8243-4589-86C6-14665C0238A3}" srcOrd="0" destOrd="0" presId="urn:microsoft.com/office/officeart/2005/8/layout/hProcess9"/>
    <dgm:cxn modelId="{BF73F3F8-FFED-4771-AD9C-483C6D31EC91}" type="presParOf" srcId="{8F6135D2-370F-4692-9CA8-1EBE8FBAA6F4}" destId="{8F7917CC-AB3A-4545-8085-FFE344CAC8F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D435B-8243-4589-86C6-14665C0238A3}">
      <dsp:nvSpPr>
        <dsp:cNvPr id="0" name=""/>
        <dsp:cNvSpPr/>
      </dsp:nvSpPr>
      <dsp:spPr>
        <a:xfrm>
          <a:off x="1028685" y="0"/>
          <a:ext cx="6233879" cy="34478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3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F5F795-A75C-4E7D-942A-EC95628B1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E7D2-C89D-4DB7-8AA7-4068C865D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bhV3gp2VqPUYzu9xv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12" descr="نتيجة بحث الصور عن ‪decade of action un‬‏">
            <a:extLst>
              <a:ext uri="{FF2B5EF4-FFF2-40B4-BE49-F238E27FC236}">
                <a16:creationId xmlns:a16="http://schemas.microsoft.com/office/drawing/2014/main" id="{678735B6-A071-4C7A-AD2B-63AF345E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68" y="3693738"/>
            <a:ext cx="4266899" cy="51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CCF17-3304-4A38-9F36-22CDF38FF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64" t="72765" r="1855" b="16251"/>
          <a:stretch/>
        </p:blipFill>
        <p:spPr>
          <a:xfrm>
            <a:off x="2903220" y="4467460"/>
            <a:ext cx="6240780" cy="676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cDL1qulC7oK0dAIm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blRDAM7A3usO45xh-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nOWaBrK9lepdncswr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blrEEKDSmmWIeFJKZ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bnQ2Bp0khKGFPRQd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7A908AE-E2C0-4318-9425-52BF52F94126}"/>
              </a:ext>
            </a:extLst>
          </p:cNvPr>
          <p:cNvSpPr>
            <a:spLocks/>
          </p:cNvSpPr>
          <p:nvPr/>
        </p:nvSpPr>
        <p:spPr bwMode="auto">
          <a:xfrm>
            <a:off x="1331119" y="4666060"/>
            <a:ext cx="42588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An integrated approach to implementation   |     </a:t>
            </a:r>
          </a:p>
        </p:txBody>
      </p:sp>
      <p:sp>
        <p:nvSpPr>
          <p:cNvPr id="6152" name="Rectangle 10">
            <a:extLst>
              <a:ext uri="{FF2B5EF4-FFF2-40B4-BE49-F238E27FC236}">
                <a16:creationId xmlns:a16="http://schemas.microsoft.com/office/drawing/2014/main" id="{0EB1A375-60FB-420C-B596-59A802123022}"/>
              </a:ext>
            </a:extLst>
          </p:cNvPr>
          <p:cNvSpPr>
            <a:spLocks/>
          </p:cNvSpPr>
          <p:nvPr/>
        </p:nvSpPr>
        <p:spPr bwMode="auto">
          <a:xfrm>
            <a:off x="5893594" y="4687492"/>
            <a:ext cx="8096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900" b="1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6154" name="Line 13">
            <a:extLst>
              <a:ext uri="{FF2B5EF4-FFF2-40B4-BE49-F238E27FC236}">
                <a16:creationId xmlns:a16="http://schemas.microsoft.com/office/drawing/2014/main" id="{8CF554B4-1D57-4BA0-AEE0-3639202C5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138738"/>
            <a:ext cx="6858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4290" rIns="34290"/>
          <a:lstStyle/>
          <a:p>
            <a:endParaRPr lang="en-US" sz="1350"/>
          </a:p>
        </p:txBody>
      </p:sp>
      <p:sp>
        <p:nvSpPr>
          <p:cNvPr id="6155" name="Rectangle 1">
            <a:extLst>
              <a:ext uri="{FF2B5EF4-FFF2-40B4-BE49-F238E27FC236}">
                <a16:creationId xmlns:a16="http://schemas.microsoft.com/office/drawing/2014/main" id="{9D5D253B-1701-4087-902C-FEDCC7E08D13}"/>
              </a:ext>
            </a:extLst>
          </p:cNvPr>
          <p:cNvSpPr>
            <a:spLocks/>
          </p:cNvSpPr>
          <p:nvPr/>
        </p:nvSpPr>
        <p:spPr bwMode="auto">
          <a:xfrm>
            <a:off x="1439466" y="766763"/>
            <a:ext cx="610314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96888" indent="-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endParaRPr lang="en-US" altLang="en-US" sz="1950" dirty="0"/>
          </a:p>
          <a:p>
            <a:endParaRPr lang="en-US" altLang="en-US" sz="195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Lato" pitchFamily="34" charset="0"/>
              <a:sym typeface="Lato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C4730E5-7CD0-49C7-B198-242FD387E181}"/>
              </a:ext>
            </a:extLst>
          </p:cNvPr>
          <p:cNvGraphicFramePr/>
          <p:nvPr>
            <p:extLst/>
          </p:nvPr>
        </p:nvGraphicFramePr>
        <p:xfrm>
          <a:off x="114312" y="1546875"/>
          <a:ext cx="7333976" cy="344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61" name="Rectangle 1">
            <a:extLst>
              <a:ext uri="{FF2B5EF4-FFF2-40B4-BE49-F238E27FC236}">
                <a16:creationId xmlns:a16="http://schemas.microsoft.com/office/drawing/2014/main" id="{E6705A6B-2D6A-4836-AD00-1297ADBD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79" y="305098"/>
            <a:ext cx="8442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But how do you embed these frameworks into our national development process and harmonize progress assessment and reporting in a seamless manner?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C63DA-66B3-4DB8-8DCA-6F0DC3316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37" y="1355662"/>
            <a:ext cx="4709148" cy="1022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216715-C824-4632-BC99-40CC10C7ECBB}"/>
              </a:ext>
            </a:extLst>
          </p:cNvPr>
          <p:cNvSpPr txBox="1"/>
          <p:nvPr/>
        </p:nvSpPr>
        <p:spPr>
          <a:xfrm>
            <a:off x="2037009" y="4132392"/>
            <a:ext cx="2214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Planning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3FA56A-35CA-4699-8CB7-A097AA52018C}"/>
              </a:ext>
            </a:extLst>
          </p:cNvPr>
          <p:cNvSpPr txBox="1"/>
          <p:nvPr/>
        </p:nvSpPr>
        <p:spPr>
          <a:xfrm>
            <a:off x="4571999" y="2791349"/>
            <a:ext cx="251458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National Development Plan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nbxhFVN9jgOwk--oc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cBUy72Fg5Hctwn6YV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0c0pvu1l_BgjKeOvwY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4DC7D7E4C0D499F7AA467D6BB5532" ma:contentTypeVersion="7" ma:contentTypeDescription="Create a new document." ma:contentTypeScope="" ma:versionID="1b09c2a2344d67370abdcb4db58a9c67">
  <xsd:schema xmlns:xsd="http://www.w3.org/2001/XMLSchema" xmlns:xs="http://www.w3.org/2001/XMLSchema" xmlns:p="http://schemas.microsoft.com/office/2006/metadata/properties" xmlns:ns2="fe573926-f018-4466-9f05-72e30c0ee010" xmlns:ns3="08c7282d-d771-44b3-992f-d732924f8516" targetNamespace="http://schemas.microsoft.com/office/2006/metadata/properties" ma:root="true" ma:fieldsID="9d1b7393705c14bd314b22c1f4ba9584" ns2:_="" ns3:_="">
    <xsd:import namespace="fe573926-f018-4466-9f05-72e30c0ee010"/>
    <xsd:import namespace="08c7282d-d771-44b3-992f-d732924f8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73926-f018-4466-9f05-72e30c0ee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7282d-d771-44b3-992f-d732924f85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F91372-132C-4201-B9BE-E57D55F9E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73926-f018-4466-9f05-72e30c0ee010"/>
    <ds:schemaRef ds:uri="08c7282d-d771-44b3-992f-d732924f8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3B0A1F-7FE3-4DEE-BF27-DFA1CCCD0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D9B4C5-01C6-4812-AEDD-0FB84E3FDBBA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fe573926-f018-4466-9f05-72e30c0ee01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8c7282d-d771-44b3-992f-d732924f8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</Words>
  <Application>Microsoft Office PowerPoint</Application>
  <PresentationFormat>On-screen Show (16:9)</PresentationFormat>
  <Paragraphs>15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Liya Abraham</cp:lastModifiedBy>
  <cp:revision>2</cp:revision>
  <dcterms:created xsi:type="dcterms:W3CDTF">2020-02-23T20:11:04Z</dcterms:created>
  <dcterms:modified xsi:type="dcterms:W3CDTF">2020-02-23T20:13:52Z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0x010100F754DC7D7E4C0D499F7AA467D6BB5532</vt:lpwstr>
  </property>
</Properties>
</file>