
<file path=[Content_Types].xml><?xml version="1.0" encoding="utf-8"?>
<Types xmlns="http://schemas.openxmlformats.org/package/2006/content-types">
  <Default Extension="xml" ContentType="application/xml"/>
  <Default Extension="svg" ContentType="image/svg+xml"/>
  <Default Extension="jpeg" ContentType="image/jpeg"/>
  <Default Extension="jpg" ContentType="image/jpeg"/>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1"/>
  </p:notesMasterIdLst>
  <p:sldIdLst>
    <p:sldId id="256" r:id="rId5"/>
    <p:sldId id="295" r:id="rId6"/>
    <p:sldId id="288" r:id="rId7"/>
    <p:sldId id="278" r:id="rId8"/>
    <p:sldId id="290" r:id="rId9"/>
    <p:sldId id="292" r:id="rId10"/>
    <p:sldId id="280" r:id="rId11"/>
    <p:sldId id="277" r:id="rId12"/>
    <p:sldId id="271" r:id="rId13"/>
    <p:sldId id="293" r:id="rId14"/>
    <p:sldId id="286" r:id="rId15"/>
    <p:sldId id="276" r:id="rId16"/>
    <p:sldId id="294" r:id="rId17"/>
    <p:sldId id="285" r:id="rId18"/>
    <p:sldId id="289" r:id="rId19"/>
    <p:sldId id="269" r:id="rId20"/>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F90DEA7-8774-4DF3-B3B0-4806708021E9}" v="78" dt="2019-10-07T20:24:43.38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72713" autoAdjust="0"/>
  </p:normalViewPr>
  <p:slideViewPr>
    <p:cSldViewPr snapToGrid="0">
      <p:cViewPr varScale="1">
        <p:scale>
          <a:sx n="79" d="100"/>
          <a:sy n="79" d="100"/>
        </p:scale>
        <p:origin x="-1768" y="-104"/>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p:cViewPr>
        <p:scale>
          <a:sx n="100" d="100"/>
          <a:sy n="100" d="100"/>
        </p:scale>
        <p:origin x="-3536" y="-21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20" Type="http://schemas.openxmlformats.org/officeDocument/2006/relationships/slide" Target="slides/slide16.xml"/><Relationship Id="rId21" Type="http://schemas.openxmlformats.org/officeDocument/2006/relationships/notesMaster" Target="notesMasters/notesMaster1.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27" Type="http://schemas.microsoft.com/office/2016/11/relationships/changesInfo" Target="changesInfos/changesInfo1.xml"/><Relationship Id="rId28" Type="http://schemas.microsoft.com/office/2015/10/relationships/revisionInfo" Target="revisionInfo.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venja Angela Rauch" userId="b262c400-2c09-4973-a18e-f4b3756caa86" providerId="ADAL" clId="{C2F40D11-E29E-47EF-9D88-3BED31F4E095}"/>
    <pc:docChg chg="undo custSel mod addSld delSld modSld">
      <pc:chgData name="Svenja Angela Rauch" userId="b262c400-2c09-4973-a18e-f4b3756caa86" providerId="ADAL" clId="{C2F40D11-E29E-47EF-9D88-3BED31F4E095}" dt="2019-10-07T20:24:43.382" v="639" actId="20577"/>
      <pc:docMkLst>
        <pc:docMk/>
      </pc:docMkLst>
      <pc:sldChg chg="modSp">
        <pc:chgData name="Svenja Angela Rauch" userId="b262c400-2c09-4973-a18e-f4b3756caa86" providerId="ADAL" clId="{C2F40D11-E29E-47EF-9D88-3BED31F4E095}" dt="2019-10-07T13:42:26.973" v="131" actId="20577"/>
        <pc:sldMkLst>
          <pc:docMk/>
          <pc:sldMk cId="3779467992" sldId="256"/>
        </pc:sldMkLst>
        <pc:spChg chg="mod">
          <ac:chgData name="Svenja Angela Rauch" userId="b262c400-2c09-4973-a18e-f4b3756caa86" providerId="ADAL" clId="{C2F40D11-E29E-47EF-9D88-3BED31F4E095}" dt="2019-10-07T13:42:22.785" v="130" actId="20577"/>
          <ac:spMkLst>
            <pc:docMk/>
            <pc:sldMk cId="3779467992" sldId="256"/>
            <ac:spMk id="2" creationId="{7E02FE49-733D-4536-BD50-99349BF065B9}"/>
          </ac:spMkLst>
        </pc:spChg>
        <pc:spChg chg="mod">
          <ac:chgData name="Svenja Angela Rauch" userId="b262c400-2c09-4973-a18e-f4b3756caa86" providerId="ADAL" clId="{C2F40D11-E29E-47EF-9D88-3BED31F4E095}" dt="2019-10-07T13:42:26.973" v="131" actId="20577"/>
          <ac:spMkLst>
            <pc:docMk/>
            <pc:sldMk cId="3779467992" sldId="256"/>
            <ac:spMk id="3" creationId="{700B62F7-8A29-4D21-A615-FD27AA37DC91}"/>
          </ac:spMkLst>
        </pc:spChg>
      </pc:sldChg>
      <pc:sldChg chg="del">
        <pc:chgData name="Svenja Angela Rauch" userId="b262c400-2c09-4973-a18e-f4b3756caa86" providerId="ADAL" clId="{C2F40D11-E29E-47EF-9D88-3BED31F4E095}" dt="2019-10-07T13:42:43.395" v="134" actId="2696"/>
        <pc:sldMkLst>
          <pc:docMk/>
          <pc:sldMk cId="2900617058" sldId="257"/>
        </pc:sldMkLst>
      </pc:sldChg>
      <pc:sldChg chg="del">
        <pc:chgData name="Svenja Angela Rauch" userId="b262c400-2c09-4973-a18e-f4b3756caa86" providerId="ADAL" clId="{C2F40D11-E29E-47EF-9D88-3BED31F4E095}" dt="2019-10-07T13:42:43.020" v="133" actId="2696"/>
        <pc:sldMkLst>
          <pc:docMk/>
          <pc:sldMk cId="751764932" sldId="259"/>
        </pc:sldMkLst>
      </pc:sldChg>
      <pc:sldChg chg="del">
        <pc:chgData name="Svenja Angela Rauch" userId="b262c400-2c09-4973-a18e-f4b3756caa86" providerId="ADAL" clId="{C2F40D11-E29E-47EF-9D88-3BED31F4E095}" dt="2019-10-07T13:42:43.841" v="136" actId="2696"/>
        <pc:sldMkLst>
          <pc:docMk/>
          <pc:sldMk cId="2927658889" sldId="260"/>
        </pc:sldMkLst>
      </pc:sldChg>
      <pc:sldChg chg="del">
        <pc:chgData name="Svenja Angela Rauch" userId="b262c400-2c09-4973-a18e-f4b3756caa86" providerId="ADAL" clId="{C2F40D11-E29E-47EF-9D88-3BED31F4E095}" dt="2019-10-07T13:42:44.335" v="137" actId="2696"/>
        <pc:sldMkLst>
          <pc:docMk/>
          <pc:sldMk cId="976715269" sldId="261"/>
        </pc:sldMkLst>
      </pc:sldChg>
      <pc:sldChg chg="del">
        <pc:chgData name="Svenja Angela Rauch" userId="b262c400-2c09-4973-a18e-f4b3756caa86" providerId="ADAL" clId="{C2F40D11-E29E-47EF-9D88-3BED31F4E095}" dt="2019-10-07T13:42:44.569" v="138" actId="2696"/>
        <pc:sldMkLst>
          <pc:docMk/>
          <pc:sldMk cId="3884517773" sldId="262"/>
        </pc:sldMkLst>
      </pc:sldChg>
      <pc:sldChg chg="del">
        <pc:chgData name="Svenja Angela Rauch" userId="b262c400-2c09-4973-a18e-f4b3756caa86" providerId="ADAL" clId="{C2F40D11-E29E-47EF-9D88-3BED31F4E095}" dt="2019-10-07T13:42:44.772" v="139" actId="2696"/>
        <pc:sldMkLst>
          <pc:docMk/>
          <pc:sldMk cId="3954421576" sldId="263"/>
        </pc:sldMkLst>
      </pc:sldChg>
      <pc:sldChg chg="del">
        <pc:chgData name="Svenja Angela Rauch" userId="b262c400-2c09-4973-a18e-f4b3756caa86" providerId="ADAL" clId="{C2F40D11-E29E-47EF-9D88-3BED31F4E095}" dt="2019-10-07T13:42:44.944" v="140" actId="2696"/>
        <pc:sldMkLst>
          <pc:docMk/>
          <pc:sldMk cId="3879298301" sldId="264"/>
        </pc:sldMkLst>
      </pc:sldChg>
      <pc:sldChg chg="del">
        <pc:chgData name="Svenja Angela Rauch" userId="b262c400-2c09-4973-a18e-f4b3756caa86" providerId="ADAL" clId="{C2F40D11-E29E-47EF-9D88-3BED31F4E095}" dt="2019-10-07T13:42:41.661" v="132" actId="2696"/>
        <pc:sldMkLst>
          <pc:docMk/>
          <pc:sldMk cId="2189809212" sldId="265"/>
        </pc:sldMkLst>
      </pc:sldChg>
      <pc:sldChg chg="del">
        <pc:chgData name="Svenja Angela Rauch" userId="b262c400-2c09-4973-a18e-f4b3756caa86" providerId="ADAL" clId="{C2F40D11-E29E-47EF-9D88-3BED31F4E095}" dt="2019-10-07T13:42:43.567" v="135" actId="2696"/>
        <pc:sldMkLst>
          <pc:docMk/>
          <pc:sldMk cId="778460553" sldId="266"/>
        </pc:sldMkLst>
      </pc:sldChg>
      <pc:sldChg chg="del">
        <pc:chgData name="Svenja Angela Rauch" userId="b262c400-2c09-4973-a18e-f4b3756caa86" providerId="ADAL" clId="{C2F40D11-E29E-47EF-9D88-3BED31F4E095}" dt="2019-10-07T13:42:51.413" v="143" actId="2696"/>
        <pc:sldMkLst>
          <pc:docMk/>
          <pc:sldMk cId="1422086726" sldId="267"/>
        </pc:sldMkLst>
      </pc:sldChg>
      <pc:sldChg chg="modNotesTx">
        <pc:chgData name="Svenja Angela Rauch" userId="b262c400-2c09-4973-a18e-f4b3756caa86" providerId="ADAL" clId="{C2F40D11-E29E-47EF-9D88-3BED31F4E095}" dt="2019-10-07T20:24:17.861" v="626" actId="20577"/>
        <pc:sldMkLst>
          <pc:docMk/>
          <pc:sldMk cId="1112413501" sldId="269"/>
        </pc:sldMkLst>
      </pc:sldChg>
      <pc:sldChg chg="addSp delSp modSp add mod setBg">
        <pc:chgData name="Svenja Angela Rauch" userId="b262c400-2c09-4973-a18e-f4b3756caa86" providerId="ADAL" clId="{C2F40D11-E29E-47EF-9D88-3BED31F4E095}" dt="2019-10-07T17:43:04.837" v="407" actId="14100"/>
        <pc:sldMkLst>
          <pc:docMk/>
          <pc:sldMk cId="1189248993" sldId="271"/>
        </pc:sldMkLst>
        <pc:spChg chg="mod">
          <ac:chgData name="Svenja Angela Rauch" userId="b262c400-2c09-4973-a18e-f4b3756caa86" providerId="ADAL" clId="{C2F40D11-E29E-47EF-9D88-3BED31F4E095}" dt="2019-10-07T17:42:57.699" v="405" actId="26606"/>
          <ac:spMkLst>
            <pc:docMk/>
            <pc:sldMk cId="1189248993" sldId="271"/>
            <ac:spMk id="2" creationId="{C15449BA-F4EF-4700-9F6F-B441F631148A}"/>
          </ac:spMkLst>
        </pc:spChg>
        <pc:spChg chg="del">
          <ac:chgData name="Svenja Angela Rauch" userId="b262c400-2c09-4973-a18e-f4b3756caa86" providerId="ADAL" clId="{C2F40D11-E29E-47EF-9D88-3BED31F4E095}" dt="2019-10-07T17:34:48.628" v="263" actId="26606"/>
          <ac:spMkLst>
            <pc:docMk/>
            <pc:sldMk cId="1189248993" sldId="271"/>
            <ac:spMk id="3" creationId="{37C63B39-A6F2-4641-A398-6DF99AD047FF}"/>
          </ac:spMkLst>
        </pc:spChg>
        <pc:spChg chg="add del">
          <ac:chgData name="Svenja Angela Rauch" userId="b262c400-2c09-4973-a18e-f4b3756caa86" providerId="ADAL" clId="{C2F40D11-E29E-47EF-9D88-3BED31F4E095}" dt="2019-10-07T17:42:57.699" v="405" actId="26606"/>
          <ac:spMkLst>
            <pc:docMk/>
            <pc:sldMk cId="1189248993" sldId="271"/>
            <ac:spMk id="9" creationId="{AB45A142-4255-493C-8284-5D566C121B10}"/>
          </ac:spMkLst>
        </pc:spChg>
        <pc:spChg chg="add">
          <ac:chgData name="Svenja Angela Rauch" userId="b262c400-2c09-4973-a18e-f4b3756caa86" providerId="ADAL" clId="{C2F40D11-E29E-47EF-9D88-3BED31F4E095}" dt="2019-10-07T17:42:57.699" v="405" actId="26606"/>
          <ac:spMkLst>
            <pc:docMk/>
            <pc:sldMk cId="1189248993" sldId="271"/>
            <ac:spMk id="16" creationId="{6753252F-4873-4F63-801D-CC719279A7D5}"/>
          </ac:spMkLst>
        </pc:spChg>
        <pc:spChg chg="add">
          <ac:chgData name="Svenja Angela Rauch" userId="b262c400-2c09-4973-a18e-f4b3756caa86" providerId="ADAL" clId="{C2F40D11-E29E-47EF-9D88-3BED31F4E095}" dt="2019-10-07T17:42:57.699" v="405" actId="26606"/>
          <ac:spMkLst>
            <pc:docMk/>
            <pc:sldMk cId="1189248993" sldId="271"/>
            <ac:spMk id="18" creationId="{047C8CCB-F95D-4249-92DD-651249D3535A}"/>
          </ac:spMkLst>
        </pc:spChg>
        <pc:picChg chg="add mod">
          <ac:chgData name="Svenja Angela Rauch" userId="b262c400-2c09-4973-a18e-f4b3756caa86" providerId="ADAL" clId="{C2F40D11-E29E-47EF-9D88-3BED31F4E095}" dt="2019-10-07T17:43:04.837" v="407" actId="14100"/>
          <ac:picMkLst>
            <pc:docMk/>
            <pc:sldMk cId="1189248993" sldId="271"/>
            <ac:picMk id="4" creationId="{F451EB96-B852-443C-9597-5A20ED06CE3B}"/>
          </ac:picMkLst>
        </pc:picChg>
        <pc:cxnChg chg="add del">
          <ac:chgData name="Svenja Angela Rauch" userId="b262c400-2c09-4973-a18e-f4b3756caa86" providerId="ADAL" clId="{C2F40D11-E29E-47EF-9D88-3BED31F4E095}" dt="2019-10-07T17:42:57.699" v="405" actId="26606"/>
          <ac:cxnSpMkLst>
            <pc:docMk/>
            <pc:sldMk cId="1189248993" sldId="271"/>
            <ac:cxnSpMk id="11" creationId="{38FB9660-F42F-4313-BBC4-47C007FE484C}"/>
          </ac:cxnSpMkLst>
        </pc:cxnChg>
      </pc:sldChg>
      <pc:sldChg chg="addSp delSp modSp add mod setBg setClrOvrMap">
        <pc:chgData name="Svenja Angela Rauch" userId="b262c400-2c09-4973-a18e-f4b3756caa86" providerId="ADAL" clId="{C2F40D11-E29E-47EF-9D88-3BED31F4E095}" dt="2019-10-07T20:19:45.594" v="557" actId="113"/>
        <pc:sldMkLst>
          <pc:docMk/>
          <pc:sldMk cId="2542182496" sldId="272"/>
        </pc:sldMkLst>
        <pc:spChg chg="mod">
          <ac:chgData name="Svenja Angela Rauch" userId="b262c400-2c09-4973-a18e-f4b3756caa86" providerId="ADAL" clId="{C2F40D11-E29E-47EF-9D88-3BED31F4E095}" dt="2019-10-07T20:19:29.379" v="556" actId="26606"/>
          <ac:spMkLst>
            <pc:docMk/>
            <pc:sldMk cId="2542182496" sldId="272"/>
            <ac:spMk id="2" creationId="{C15449BA-F4EF-4700-9F6F-B441F631148A}"/>
          </ac:spMkLst>
        </pc:spChg>
        <pc:spChg chg="add del mod">
          <ac:chgData name="Svenja Angela Rauch" userId="b262c400-2c09-4973-a18e-f4b3756caa86" providerId="ADAL" clId="{C2F40D11-E29E-47EF-9D88-3BED31F4E095}" dt="2019-10-07T20:19:29.379" v="556" actId="26606"/>
          <ac:spMkLst>
            <pc:docMk/>
            <pc:sldMk cId="2542182496" sldId="272"/>
            <ac:spMk id="3" creationId="{37C63B39-A6F2-4641-A398-6DF99AD047FF}"/>
          </ac:spMkLst>
        </pc:spChg>
        <pc:spChg chg="add del">
          <ac:chgData name="Svenja Angela Rauch" userId="b262c400-2c09-4973-a18e-f4b3756caa86" providerId="ADAL" clId="{C2F40D11-E29E-47EF-9D88-3BED31F4E095}" dt="2019-10-07T20:19:29.319" v="555" actId="26606"/>
          <ac:spMkLst>
            <pc:docMk/>
            <pc:sldMk cId="2542182496" sldId="272"/>
            <ac:spMk id="10" creationId="{3B0DF90E-6BAD-4E82-8FDF-717C9A357378}"/>
          </ac:spMkLst>
        </pc:spChg>
        <pc:spChg chg="add del">
          <ac:chgData name="Svenja Angela Rauch" userId="b262c400-2c09-4973-a18e-f4b3756caa86" providerId="ADAL" clId="{C2F40D11-E29E-47EF-9D88-3BED31F4E095}" dt="2019-10-07T20:19:29.319" v="555" actId="26606"/>
          <ac:spMkLst>
            <pc:docMk/>
            <pc:sldMk cId="2542182496" sldId="272"/>
            <ac:spMk id="12" creationId="{13DCC859-0434-4BB8-B6C5-09C88AE698FB}"/>
          </ac:spMkLst>
        </pc:spChg>
        <pc:spChg chg="add del">
          <ac:chgData name="Svenja Angela Rauch" userId="b262c400-2c09-4973-a18e-f4b3756caa86" providerId="ADAL" clId="{C2F40D11-E29E-47EF-9D88-3BED31F4E095}" dt="2019-10-07T20:19:29.319" v="555" actId="26606"/>
          <ac:spMkLst>
            <pc:docMk/>
            <pc:sldMk cId="2542182496" sldId="272"/>
            <ac:spMk id="14" creationId="{08E7ACFB-B791-4C23-8B17-013FEDC09A89}"/>
          </ac:spMkLst>
        </pc:spChg>
        <pc:spChg chg="add">
          <ac:chgData name="Svenja Angela Rauch" userId="b262c400-2c09-4973-a18e-f4b3756caa86" providerId="ADAL" clId="{C2F40D11-E29E-47EF-9D88-3BED31F4E095}" dt="2019-10-07T20:19:29.379" v="556" actId="26606"/>
          <ac:spMkLst>
            <pc:docMk/>
            <pc:sldMk cId="2542182496" sldId="272"/>
            <ac:spMk id="16" creationId="{46C2E80F-49A6-4372-B103-219D417A55ED}"/>
          </ac:spMkLst>
        </pc:spChg>
        <pc:graphicFrameChg chg="add del">
          <ac:chgData name="Svenja Angela Rauch" userId="b262c400-2c09-4973-a18e-f4b3756caa86" providerId="ADAL" clId="{C2F40D11-E29E-47EF-9D88-3BED31F4E095}" dt="2019-10-07T20:19:29.319" v="555" actId="26606"/>
          <ac:graphicFrameMkLst>
            <pc:docMk/>
            <pc:sldMk cId="2542182496" sldId="272"/>
            <ac:graphicFrameMk id="5" creationId="{C85E61CD-1D2D-4B12-8109-4F02293C23FA}"/>
          </ac:graphicFrameMkLst>
        </pc:graphicFrameChg>
        <pc:graphicFrameChg chg="add mod">
          <ac:chgData name="Svenja Angela Rauch" userId="b262c400-2c09-4973-a18e-f4b3756caa86" providerId="ADAL" clId="{C2F40D11-E29E-47EF-9D88-3BED31F4E095}" dt="2019-10-07T20:19:45.594" v="557" actId="113"/>
          <ac:graphicFrameMkLst>
            <pc:docMk/>
            <pc:sldMk cId="2542182496" sldId="272"/>
            <ac:graphicFrameMk id="17" creationId="{F7955FD0-67B1-415D-86A2-0490DDBBE047}"/>
          </ac:graphicFrameMkLst>
        </pc:graphicFrameChg>
      </pc:sldChg>
      <pc:sldChg chg="del">
        <pc:chgData name="Svenja Angela Rauch" userId="b262c400-2c09-4973-a18e-f4b3756caa86" providerId="ADAL" clId="{C2F40D11-E29E-47EF-9D88-3BED31F4E095}" dt="2019-10-07T13:42:46.632" v="142" actId="2696"/>
        <pc:sldMkLst>
          <pc:docMk/>
          <pc:sldMk cId="2880727206" sldId="272"/>
        </pc:sldMkLst>
      </pc:sldChg>
      <pc:sldChg chg="addSp delSp modSp add mod setBg setClrOvrMap">
        <pc:chgData name="Svenja Angela Rauch" userId="b262c400-2c09-4973-a18e-f4b3756caa86" providerId="ADAL" clId="{C2F40D11-E29E-47EF-9D88-3BED31F4E095}" dt="2019-10-07T20:05:21.174" v="506" actId="255"/>
        <pc:sldMkLst>
          <pc:docMk/>
          <pc:sldMk cId="939922926" sldId="273"/>
        </pc:sldMkLst>
        <pc:spChg chg="mod">
          <ac:chgData name="Svenja Angela Rauch" userId="b262c400-2c09-4973-a18e-f4b3756caa86" providerId="ADAL" clId="{C2F40D11-E29E-47EF-9D88-3BED31F4E095}" dt="2019-10-07T17:38:17.687" v="341" actId="26606"/>
          <ac:spMkLst>
            <pc:docMk/>
            <pc:sldMk cId="939922926" sldId="273"/>
            <ac:spMk id="2" creationId="{C15449BA-F4EF-4700-9F6F-B441F631148A}"/>
          </ac:spMkLst>
        </pc:spChg>
        <pc:spChg chg="add del">
          <ac:chgData name="Svenja Angela Rauch" userId="b262c400-2c09-4973-a18e-f4b3756caa86" providerId="ADAL" clId="{C2F40D11-E29E-47EF-9D88-3BED31F4E095}" dt="2019-10-07T17:36:19.258" v="317"/>
          <ac:spMkLst>
            <pc:docMk/>
            <pc:sldMk cId="939922926" sldId="273"/>
            <ac:spMk id="3" creationId="{37C63B39-A6F2-4641-A398-6DF99AD047FF}"/>
          </ac:spMkLst>
        </pc:spChg>
        <pc:spChg chg="add del mod">
          <ac:chgData name="Svenja Angela Rauch" userId="b262c400-2c09-4973-a18e-f4b3756caa86" providerId="ADAL" clId="{C2F40D11-E29E-47EF-9D88-3BED31F4E095}" dt="2019-10-07T17:36:03.086" v="316"/>
          <ac:spMkLst>
            <pc:docMk/>
            <pc:sldMk cId="939922926" sldId="273"/>
            <ac:spMk id="5" creationId="{A2765B64-3552-4FD8-AD17-04914CAA70BF}"/>
          </ac:spMkLst>
        </pc:spChg>
        <pc:spChg chg="add del mod">
          <ac:chgData name="Svenja Angela Rauch" userId="b262c400-2c09-4973-a18e-f4b3756caa86" providerId="ADAL" clId="{C2F40D11-E29E-47EF-9D88-3BED31F4E095}" dt="2019-10-07T17:36:03.086" v="316"/>
          <ac:spMkLst>
            <pc:docMk/>
            <pc:sldMk cId="939922926" sldId="273"/>
            <ac:spMk id="6" creationId="{AD946DE3-A308-4323-B4E9-1BEB522D5B28}"/>
          </ac:spMkLst>
        </pc:spChg>
        <pc:spChg chg="add del">
          <ac:chgData name="Svenja Angela Rauch" userId="b262c400-2c09-4973-a18e-f4b3756caa86" providerId="ADAL" clId="{C2F40D11-E29E-47EF-9D88-3BED31F4E095}" dt="2019-10-07T17:38:13.675" v="336" actId="26606"/>
          <ac:spMkLst>
            <pc:docMk/>
            <pc:sldMk cId="939922926" sldId="273"/>
            <ac:spMk id="12" creationId="{3B0DF90E-6BAD-4E82-8FDF-717C9A357378}"/>
          </ac:spMkLst>
        </pc:spChg>
        <pc:spChg chg="add del">
          <ac:chgData name="Svenja Angela Rauch" userId="b262c400-2c09-4973-a18e-f4b3756caa86" providerId="ADAL" clId="{C2F40D11-E29E-47EF-9D88-3BED31F4E095}" dt="2019-10-07T17:38:13.675" v="336" actId="26606"/>
          <ac:spMkLst>
            <pc:docMk/>
            <pc:sldMk cId="939922926" sldId="273"/>
            <ac:spMk id="14" creationId="{13DCC859-0434-4BB8-B6C5-09C88AE698FB}"/>
          </ac:spMkLst>
        </pc:spChg>
        <pc:spChg chg="add del">
          <ac:chgData name="Svenja Angela Rauch" userId="b262c400-2c09-4973-a18e-f4b3756caa86" providerId="ADAL" clId="{C2F40D11-E29E-47EF-9D88-3BED31F4E095}" dt="2019-10-07T17:38:13.675" v="336" actId="26606"/>
          <ac:spMkLst>
            <pc:docMk/>
            <pc:sldMk cId="939922926" sldId="273"/>
            <ac:spMk id="16" creationId="{08E7ACFB-B791-4C23-8B17-013FEDC09A89}"/>
          </ac:spMkLst>
        </pc:spChg>
        <pc:spChg chg="add del">
          <ac:chgData name="Svenja Angela Rauch" userId="b262c400-2c09-4973-a18e-f4b3756caa86" providerId="ADAL" clId="{C2F40D11-E29E-47EF-9D88-3BED31F4E095}" dt="2019-10-07T17:38:15.764" v="338" actId="26606"/>
          <ac:spMkLst>
            <pc:docMk/>
            <pc:sldMk cId="939922926" sldId="273"/>
            <ac:spMk id="18" creationId="{823AC064-BC96-4F32-8AE1-B2FD38754823}"/>
          </ac:spMkLst>
        </pc:spChg>
        <pc:spChg chg="add del">
          <ac:chgData name="Svenja Angela Rauch" userId="b262c400-2c09-4973-a18e-f4b3756caa86" providerId="ADAL" clId="{C2F40D11-E29E-47EF-9D88-3BED31F4E095}" dt="2019-10-07T17:38:17.670" v="340" actId="26606"/>
          <ac:spMkLst>
            <pc:docMk/>
            <pc:sldMk cId="939922926" sldId="273"/>
            <ac:spMk id="21" creationId="{3B0DF90E-6BAD-4E82-8FDF-717C9A357378}"/>
          </ac:spMkLst>
        </pc:spChg>
        <pc:spChg chg="add del">
          <ac:chgData name="Svenja Angela Rauch" userId="b262c400-2c09-4973-a18e-f4b3756caa86" providerId="ADAL" clId="{C2F40D11-E29E-47EF-9D88-3BED31F4E095}" dt="2019-10-07T17:38:17.670" v="340" actId="26606"/>
          <ac:spMkLst>
            <pc:docMk/>
            <pc:sldMk cId="939922926" sldId="273"/>
            <ac:spMk id="22" creationId="{13DCC859-0434-4BB8-B6C5-09C88AE698FB}"/>
          </ac:spMkLst>
        </pc:spChg>
        <pc:spChg chg="add del">
          <ac:chgData name="Svenja Angela Rauch" userId="b262c400-2c09-4973-a18e-f4b3756caa86" providerId="ADAL" clId="{C2F40D11-E29E-47EF-9D88-3BED31F4E095}" dt="2019-10-07T17:38:17.670" v="340" actId="26606"/>
          <ac:spMkLst>
            <pc:docMk/>
            <pc:sldMk cId="939922926" sldId="273"/>
            <ac:spMk id="23" creationId="{08E7ACFB-B791-4C23-8B17-013FEDC09A89}"/>
          </ac:spMkLst>
        </pc:spChg>
        <pc:spChg chg="add">
          <ac:chgData name="Svenja Angela Rauch" userId="b262c400-2c09-4973-a18e-f4b3756caa86" providerId="ADAL" clId="{C2F40D11-E29E-47EF-9D88-3BED31F4E095}" dt="2019-10-07T17:38:17.687" v="341" actId="26606"/>
          <ac:spMkLst>
            <pc:docMk/>
            <pc:sldMk cId="939922926" sldId="273"/>
            <ac:spMk id="25" creationId="{96918796-2918-40D6-BE3A-4600C47FCD42}"/>
          </ac:spMkLst>
        </pc:spChg>
        <pc:graphicFrameChg chg="add del mod">
          <ac:chgData name="Svenja Angela Rauch" userId="b262c400-2c09-4973-a18e-f4b3756caa86" providerId="ADAL" clId="{C2F40D11-E29E-47EF-9D88-3BED31F4E095}" dt="2019-10-07T17:36:03.086" v="316"/>
          <ac:graphicFrameMkLst>
            <pc:docMk/>
            <pc:sldMk cId="939922926" sldId="273"/>
            <ac:graphicFrameMk id="4" creationId="{B260344B-75D2-4DD0-9B7F-822553C1803F}"/>
          </ac:graphicFrameMkLst>
        </pc:graphicFrameChg>
        <pc:graphicFrameChg chg="add mod modGraphic">
          <ac:chgData name="Svenja Angela Rauch" userId="b262c400-2c09-4973-a18e-f4b3756caa86" providerId="ADAL" clId="{C2F40D11-E29E-47EF-9D88-3BED31F4E095}" dt="2019-10-07T20:05:21.174" v="506" actId="255"/>
          <ac:graphicFrameMkLst>
            <pc:docMk/>
            <pc:sldMk cId="939922926" sldId="273"/>
            <ac:graphicFrameMk id="7" creationId="{DA464427-4E16-4F0E-8F4D-9326B7976994}"/>
          </ac:graphicFrameMkLst>
        </pc:graphicFrameChg>
        <pc:graphicFrameChg chg="add del">
          <ac:chgData name="Svenja Angela Rauch" userId="b262c400-2c09-4973-a18e-f4b3756caa86" providerId="ADAL" clId="{C2F40D11-E29E-47EF-9D88-3BED31F4E095}" dt="2019-10-07T17:41:50.074" v="398"/>
          <ac:graphicFrameMkLst>
            <pc:docMk/>
            <pc:sldMk cId="939922926" sldId="273"/>
            <ac:graphicFrameMk id="8" creationId="{73115FCE-93EC-454D-9C3D-55C90428E467}"/>
          </ac:graphicFrameMkLst>
        </pc:graphicFrameChg>
        <pc:graphicFrameChg chg="add del mod">
          <ac:chgData name="Svenja Angela Rauch" userId="b262c400-2c09-4973-a18e-f4b3756caa86" providerId="ADAL" clId="{C2F40D11-E29E-47EF-9D88-3BED31F4E095}" dt="2019-10-07T17:41:52.471" v="400"/>
          <ac:graphicFrameMkLst>
            <pc:docMk/>
            <pc:sldMk cId="939922926" sldId="273"/>
            <ac:graphicFrameMk id="9" creationId="{4063FEBD-3E3D-4602-9902-A1C768A8AA73}"/>
          </ac:graphicFrameMkLst>
        </pc:graphicFrameChg>
        <pc:graphicFrameChg chg="add del">
          <ac:chgData name="Svenja Angela Rauch" userId="b262c400-2c09-4973-a18e-f4b3756caa86" providerId="ADAL" clId="{C2F40D11-E29E-47EF-9D88-3BED31F4E095}" dt="2019-10-07T17:42:04.958" v="403"/>
          <ac:graphicFrameMkLst>
            <pc:docMk/>
            <pc:sldMk cId="939922926" sldId="273"/>
            <ac:graphicFrameMk id="10" creationId="{BB19408A-CB5E-4F41-8915-828B8C5A6EE1}"/>
          </ac:graphicFrameMkLst>
        </pc:graphicFrameChg>
        <pc:cxnChg chg="add del">
          <ac:chgData name="Svenja Angela Rauch" userId="b262c400-2c09-4973-a18e-f4b3756caa86" providerId="ADAL" clId="{C2F40D11-E29E-47EF-9D88-3BED31F4E095}" dt="2019-10-07T17:38:15.764" v="338" actId="26606"/>
          <ac:cxnSpMkLst>
            <pc:docMk/>
            <pc:sldMk cId="939922926" sldId="273"/>
            <ac:cxnSpMk id="19" creationId="{7E7C77BC-7138-40B1-A15B-20F57A494629}"/>
          </ac:cxnSpMkLst>
        </pc:cxnChg>
      </pc:sldChg>
      <pc:sldChg chg="del">
        <pc:chgData name="Svenja Angela Rauch" userId="b262c400-2c09-4973-a18e-f4b3756caa86" providerId="ADAL" clId="{C2F40D11-E29E-47EF-9D88-3BED31F4E095}" dt="2019-10-07T13:42:45.803" v="141" actId="2696"/>
        <pc:sldMkLst>
          <pc:docMk/>
          <pc:sldMk cId="2103816396" sldId="273"/>
        </pc:sldMkLst>
      </pc:sldChg>
      <pc:sldChg chg="addSp delSp modSp add del mod">
        <pc:chgData name="Svenja Angela Rauch" userId="b262c400-2c09-4973-a18e-f4b3756caa86" providerId="ADAL" clId="{C2F40D11-E29E-47EF-9D88-3BED31F4E095}" dt="2019-10-07T17:35:14.415" v="286" actId="2696"/>
        <pc:sldMkLst>
          <pc:docMk/>
          <pc:sldMk cId="3764940566" sldId="274"/>
        </pc:sldMkLst>
        <pc:spChg chg="del">
          <ac:chgData name="Svenja Angela Rauch" userId="b262c400-2c09-4973-a18e-f4b3756caa86" providerId="ADAL" clId="{C2F40D11-E29E-47EF-9D88-3BED31F4E095}" dt="2019-10-07T15:30:15.410" v="256"/>
          <ac:spMkLst>
            <pc:docMk/>
            <pc:sldMk cId="3764940566" sldId="274"/>
            <ac:spMk id="3" creationId="{37C63B39-A6F2-4641-A398-6DF99AD047FF}"/>
          </ac:spMkLst>
        </pc:spChg>
        <pc:graphicFrameChg chg="add mod">
          <ac:chgData name="Svenja Angela Rauch" userId="b262c400-2c09-4973-a18e-f4b3756caa86" providerId="ADAL" clId="{C2F40D11-E29E-47EF-9D88-3BED31F4E095}" dt="2019-10-07T15:30:47.895" v="261"/>
          <ac:graphicFrameMkLst>
            <pc:docMk/>
            <pc:sldMk cId="3764940566" sldId="274"/>
            <ac:graphicFrameMk id="4" creationId="{9DA9437B-4787-447B-B54B-402EC43521BA}"/>
          </ac:graphicFrameMkLst>
        </pc:graphicFrameChg>
      </pc:sldChg>
      <pc:sldChg chg="addSp delSp modSp add del">
        <pc:chgData name="Svenja Angela Rauch" userId="b262c400-2c09-4973-a18e-f4b3756caa86" providerId="ADAL" clId="{C2F40D11-E29E-47EF-9D88-3BED31F4E095}" dt="2019-10-07T17:39:17.303" v="362" actId="2696"/>
        <pc:sldMkLst>
          <pc:docMk/>
          <pc:sldMk cId="4277433626" sldId="274"/>
        </pc:sldMkLst>
        <pc:spChg chg="add del mod">
          <ac:chgData name="Svenja Angela Rauch" userId="b262c400-2c09-4973-a18e-f4b3756caa86" providerId="ADAL" clId="{C2F40D11-E29E-47EF-9D88-3BED31F4E095}" dt="2019-10-07T17:37:13.619" v="329"/>
          <ac:spMkLst>
            <pc:docMk/>
            <pc:sldMk cId="4277433626" sldId="274"/>
            <ac:spMk id="4" creationId="{830626C0-049F-47B1-A1EE-661DCB03AD9B}"/>
          </ac:spMkLst>
        </pc:spChg>
        <pc:spChg chg="add mod">
          <ac:chgData name="Svenja Angela Rauch" userId="b262c400-2c09-4973-a18e-f4b3756caa86" providerId="ADAL" clId="{C2F40D11-E29E-47EF-9D88-3BED31F4E095}" dt="2019-10-07T17:39:10.207" v="360" actId="478"/>
          <ac:spMkLst>
            <pc:docMk/>
            <pc:sldMk cId="4277433626" sldId="274"/>
            <ac:spMk id="9" creationId="{530FDFB4-30CB-458E-B352-C20282B57316}"/>
          </ac:spMkLst>
        </pc:spChg>
        <pc:graphicFrameChg chg="add del mod">
          <ac:chgData name="Svenja Angela Rauch" userId="b262c400-2c09-4973-a18e-f4b3756caa86" providerId="ADAL" clId="{C2F40D11-E29E-47EF-9D88-3BED31F4E095}" dt="2019-10-07T17:37:12.968" v="328"/>
          <ac:graphicFrameMkLst>
            <pc:docMk/>
            <pc:sldMk cId="4277433626" sldId="274"/>
            <ac:graphicFrameMk id="5" creationId="{60C930A0-FA0A-44A2-886A-9AF9AA6A354B}"/>
          </ac:graphicFrameMkLst>
        </pc:graphicFrameChg>
        <pc:graphicFrameChg chg="add del mod modGraphic">
          <ac:chgData name="Svenja Angela Rauch" userId="b262c400-2c09-4973-a18e-f4b3756caa86" providerId="ADAL" clId="{C2F40D11-E29E-47EF-9D88-3BED31F4E095}" dt="2019-10-07T17:39:10.207" v="360" actId="478"/>
          <ac:graphicFrameMkLst>
            <pc:docMk/>
            <pc:sldMk cId="4277433626" sldId="274"/>
            <ac:graphicFrameMk id="6" creationId="{21DBD33E-FE35-4FC0-AE88-A435361F4785}"/>
          </ac:graphicFrameMkLst>
        </pc:graphicFrameChg>
        <pc:graphicFrameChg chg="del modGraphic">
          <ac:chgData name="Svenja Angela Rauch" userId="b262c400-2c09-4973-a18e-f4b3756caa86" providerId="ADAL" clId="{C2F40D11-E29E-47EF-9D88-3BED31F4E095}" dt="2019-10-07T17:36:56.851" v="324" actId="478"/>
          <ac:graphicFrameMkLst>
            <pc:docMk/>
            <pc:sldMk cId="4277433626" sldId="274"/>
            <ac:graphicFrameMk id="7" creationId="{DA464427-4E16-4F0E-8F4D-9326B7976994}"/>
          </ac:graphicFrameMkLst>
        </pc:graphicFrameChg>
      </pc:sldChg>
      <pc:sldChg chg="addSp delSp modSp add">
        <pc:chgData name="Svenja Angela Rauch" userId="b262c400-2c09-4973-a18e-f4b3756caa86" providerId="ADAL" clId="{C2F40D11-E29E-47EF-9D88-3BED31F4E095}" dt="2019-10-07T20:16:01.769" v="535" actId="113"/>
        <pc:sldMkLst>
          <pc:docMk/>
          <pc:sldMk cId="1306029398" sldId="275"/>
        </pc:sldMkLst>
        <pc:spChg chg="add del mod">
          <ac:chgData name="Svenja Angela Rauch" userId="b262c400-2c09-4973-a18e-f4b3756caa86" providerId="ADAL" clId="{C2F40D11-E29E-47EF-9D88-3BED31F4E095}" dt="2019-10-07T17:39:55.205" v="365"/>
          <ac:spMkLst>
            <pc:docMk/>
            <pc:sldMk cId="1306029398" sldId="275"/>
            <ac:spMk id="4" creationId="{4659310C-3D1E-4A28-9479-63E9AF9A707A}"/>
          </ac:spMkLst>
        </pc:spChg>
        <pc:graphicFrameChg chg="add mod modGraphic">
          <ac:chgData name="Svenja Angela Rauch" userId="b262c400-2c09-4973-a18e-f4b3756caa86" providerId="ADAL" clId="{C2F40D11-E29E-47EF-9D88-3BED31F4E095}" dt="2019-10-07T20:16:01.769" v="535" actId="113"/>
          <ac:graphicFrameMkLst>
            <pc:docMk/>
            <pc:sldMk cId="1306029398" sldId="275"/>
            <ac:graphicFrameMk id="5" creationId="{CFAD52B2-286A-4B0A-A652-60A581FAFA89}"/>
          </ac:graphicFrameMkLst>
        </pc:graphicFrameChg>
        <pc:graphicFrameChg chg="add mod modGraphic">
          <ac:chgData name="Svenja Angela Rauch" userId="b262c400-2c09-4973-a18e-f4b3756caa86" providerId="ADAL" clId="{C2F40D11-E29E-47EF-9D88-3BED31F4E095}" dt="2019-10-07T20:06:25.493" v="518" actId="1035"/>
          <ac:graphicFrameMkLst>
            <pc:docMk/>
            <pc:sldMk cId="1306029398" sldId="275"/>
            <ac:graphicFrameMk id="6" creationId="{E45A66D6-5303-4548-8C8C-B5353415CE4F}"/>
          </ac:graphicFrameMkLst>
        </pc:graphicFrameChg>
        <pc:graphicFrameChg chg="del modGraphic">
          <ac:chgData name="Svenja Angela Rauch" userId="b262c400-2c09-4973-a18e-f4b3756caa86" providerId="ADAL" clId="{C2F40D11-E29E-47EF-9D88-3BED31F4E095}" dt="2019-10-07T17:39:24.751" v="364" actId="478"/>
          <ac:graphicFrameMkLst>
            <pc:docMk/>
            <pc:sldMk cId="1306029398" sldId="275"/>
            <ac:graphicFrameMk id="7" creationId="{DA464427-4E16-4F0E-8F4D-9326B7976994}"/>
          </ac:graphicFrameMkLst>
        </pc:graphicFrameChg>
      </pc:sldChg>
      <pc:sldChg chg="addSp delSp modSp add mod setBg">
        <pc:chgData name="Svenja Angela Rauch" userId="b262c400-2c09-4973-a18e-f4b3756caa86" providerId="ADAL" clId="{C2F40D11-E29E-47EF-9D88-3BED31F4E095}" dt="2019-10-07T20:24:43.382" v="639" actId="20577"/>
        <pc:sldMkLst>
          <pc:docMk/>
          <pc:sldMk cId="150220962" sldId="276"/>
        </pc:sldMkLst>
        <pc:spChg chg="mod">
          <ac:chgData name="Svenja Angela Rauch" userId="b262c400-2c09-4973-a18e-f4b3756caa86" providerId="ADAL" clId="{C2F40D11-E29E-47EF-9D88-3BED31F4E095}" dt="2019-10-07T20:11:23.875" v="533" actId="26606"/>
          <ac:spMkLst>
            <pc:docMk/>
            <pc:sldMk cId="150220962" sldId="276"/>
            <ac:spMk id="2" creationId="{E0D4EBE1-974F-4736-9CB8-29B35DD3E7BE}"/>
          </ac:spMkLst>
        </pc:spChg>
        <pc:spChg chg="add del mod">
          <ac:chgData name="Svenja Angela Rauch" userId="b262c400-2c09-4973-a18e-f4b3756caa86" providerId="ADAL" clId="{C2F40D11-E29E-47EF-9D88-3BED31F4E095}" dt="2019-10-07T20:11:23.875" v="533" actId="26606"/>
          <ac:spMkLst>
            <pc:docMk/>
            <pc:sldMk cId="150220962" sldId="276"/>
            <ac:spMk id="3" creationId="{A00E4D83-024E-4AF4-8BD1-E060E1619B03}"/>
          </ac:spMkLst>
        </pc:spChg>
        <pc:spChg chg="add del">
          <ac:chgData name="Svenja Angela Rauch" userId="b262c400-2c09-4973-a18e-f4b3756caa86" providerId="ADAL" clId="{C2F40D11-E29E-47EF-9D88-3BED31F4E095}" dt="2019-10-07T20:11:11.207" v="532" actId="26606"/>
          <ac:spMkLst>
            <pc:docMk/>
            <pc:sldMk cId="150220962" sldId="276"/>
            <ac:spMk id="7" creationId="{46C2E80F-49A6-4372-B103-219D417A55ED}"/>
          </ac:spMkLst>
        </pc:spChg>
        <pc:spChg chg="add">
          <ac:chgData name="Svenja Angela Rauch" userId="b262c400-2c09-4973-a18e-f4b3756caa86" providerId="ADAL" clId="{C2F40D11-E29E-47EF-9D88-3BED31F4E095}" dt="2019-10-07T20:11:23.875" v="533" actId="26606"/>
          <ac:spMkLst>
            <pc:docMk/>
            <pc:sldMk cId="150220962" sldId="276"/>
            <ac:spMk id="9" creationId="{46C2E80F-49A6-4372-B103-219D417A55ED}"/>
          </ac:spMkLst>
        </pc:spChg>
        <pc:spChg chg="add del">
          <ac:chgData name="Svenja Angela Rauch" userId="b262c400-2c09-4973-a18e-f4b3756caa86" providerId="ADAL" clId="{C2F40D11-E29E-47EF-9D88-3BED31F4E095}" dt="2019-10-07T20:10:46.549" v="527" actId="26606"/>
          <ac:spMkLst>
            <pc:docMk/>
            <pc:sldMk cId="150220962" sldId="276"/>
            <ac:spMk id="10" creationId="{46C2E80F-49A6-4372-B103-219D417A55ED}"/>
          </ac:spMkLst>
        </pc:spChg>
        <pc:spChg chg="add del">
          <ac:chgData name="Svenja Angela Rauch" userId="b262c400-2c09-4973-a18e-f4b3756caa86" providerId="ADAL" clId="{C2F40D11-E29E-47EF-9D88-3BED31F4E095}" dt="2019-10-07T20:11:09.397" v="531" actId="26606"/>
          <ac:spMkLst>
            <pc:docMk/>
            <pc:sldMk cId="150220962" sldId="276"/>
            <ac:spMk id="13" creationId="{46C2E80F-49A6-4372-B103-219D417A55ED}"/>
          </ac:spMkLst>
        </pc:spChg>
        <pc:graphicFrameChg chg="add del mod">
          <ac:chgData name="Svenja Angela Rauch" userId="b262c400-2c09-4973-a18e-f4b3756caa86" providerId="ADAL" clId="{C2F40D11-E29E-47EF-9D88-3BED31F4E095}" dt="2019-10-07T20:10:46.549" v="527" actId="26606"/>
          <ac:graphicFrameMkLst>
            <pc:docMk/>
            <pc:sldMk cId="150220962" sldId="276"/>
            <ac:graphicFrameMk id="5" creationId="{F6AB37C3-671E-4449-AB87-454681D13919}"/>
          </ac:graphicFrameMkLst>
        </pc:graphicFrameChg>
        <pc:graphicFrameChg chg="add del mod modGraphic">
          <ac:chgData name="Svenja Angela Rauch" userId="b262c400-2c09-4973-a18e-f4b3756caa86" providerId="ADAL" clId="{C2F40D11-E29E-47EF-9D88-3BED31F4E095}" dt="2019-10-07T20:11:11.207" v="532" actId="26606"/>
          <ac:graphicFrameMkLst>
            <pc:docMk/>
            <pc:sldMk cId="150220962" sldId="276"/>
            <ac:graphicFrameMk id="8" creationId="{CEE2C118-0545-45C3-83B7-8FC51B40F024}"/>
          </ac:graphicFrameMkLst>
        </pc:graphicFrameChg>
        <pc:graphicFrameChg chg="add mod">
          <ac:chgData name="Svenja Angela Rauch" userId="b262c400-2c09-4973-a18e-f4b3756caa86" providerId="ADAL" clId="{C2F40D11-E29E-47EF-9D88-3BED31F4E095}" dt="2019-10-07T20:24:43.382" v="639" actId="20577"/>
          <ac:graphicFrameMkLst>
            <pc:docMk/>
            <pc:sldMk cId="150220962" sldId="276"/>
            <ac:graphicFrameMk id="11" creationId="{A145AAF2-5A43-4482-BC06-3D5FDAC9FE32}"/>
          </ac:graphicFrameMkLst>
        </pc:graphicFrameChg>
        <pc:picChg chg="add del mod">
          <ac:chgData name="Svenja Angela Rauch" userId="b262c400-2c09-4973-a18e-f4b3756caa86" providerId="ADAL" clId="{C2F40D11-E29E-47EF-9D88-3BED31F4E095}" dt="2019-10-07T20:10:45.283" v="526" actId="931"/>
          <ac:picMkLst>
            <pc:docMk/>
            <pc:sldMk cId="150220962" sldId="276"/>
            <ac:picMk id="6" creationId="{0B8EF372-0FFD-4559-879F-98882848BC67}"/>
          </ac:picMkLst>
        </pc:picChg>
      </pc:sldChg>
      <pc:sldChg chg="addSp delSp modSp add del mod setBg">
        <pc:chgData name="Svenja Angela Rauch" userId="b262c400-2c09-4973-a18e-f4b3756caa86" providerId="ADAL" clId="{C2F40D11-E29E-47EF-9D88-3BED31F4E095}" dt="2019-10-07T20:21:17.881" v="563" actId="2696"/>
        <pc:sldMkLst>
          <pc:docMk/>
          <pc:sldMk cId="266024063" sldId="277"/>
        </pc:sldMkLst>
        <pc:spChg chg="mod">
          <ac:chgData name="Svenja Angela Rauch" userId="b262c400-2c09-4973-a18e-f4b3756caa86" providerId="ADAL" clId="{C2F40D11-E29E-47EF-9D88-3BED31F4E095}" dt="2019-10-07T20:20:39.228" v="558" actId="26606"/>
          <ac:spMkLst>
            <pc:docMk/>
            <pc:sldMk cId="266024063" sldId="277"/>
            <ac:spMk id="2" creationId="{C15449BA-F4EF-4700-9F6F-B441F631148A}"/>
          </ac:spMkLst>
        </pc:spChg>
        <pc:spChg chg="del mod">
          <ac:chgData name="Svenja Angela Rauch" userId="b262c400-2c09-4973-a18e-f4b3756caa86" providerId="ADAL" clId="{C2F40D11-E29E-47EF-9D88-3BED31F4E095}" dt="2019-10-07T20:20:39.228" v="558" actId="26606"/>
          <ac:spMkLst>
            <pc:docMk/>
            <pc:sldMk cId="266024063" sldId="277"/>
            <ac:spMk id="3" creationId="{37C63B39-A6F2-4641-A398-6DF99AD047FF}"/>
          </ac:spMkLst>
        </pc:spChg>
        <pc:spChg chg="add mod">
          <ac:chgData name="Svenja Angela Rauch" userId="b262c400-2c09-4973-a18e-f4b3756caa86" providerId="ADAL" clId="{C2F40D11-E29E-47EF-9D88-3BED31F4E095}" dt="2019-10-07T20:21:09.975" v="562" actId="478"/>
          <ac:spMkLst>
            <pc:docMk/>
            <pc:sldMk cId="266024063" sldId="277"/>
            <ac:spMk id="4" creationId="{8351B573-4AD3-4113-8431-BF47B43E4E36}"/>
          </ac:spMkLst>
        </pc:spChg>
        <pc:spChg chg="add">
          <ac:chgData name="Svenja Angela Rauch" userId="b262c400-2c09-4973-a18e-f4b3756caa86" providerId="ADAL" clId="{C2F40D11-E29E-47EF-9D88-3BED31F4E095}" dt="2019-10-07T20:20:39.228" v="558" actId="26606"/>
          <ac:spMkLst>
            <pc:docMk/>
            <pc:sldMk cId="266024063" sldId="277"/>
            <ac:spMk id="10" creationId="{46C2E80F-49A6-4372-B103-219D417A55ED}"/>
          </ac:spMkLst>
        </pc:spChg>
        <pc:graphicFrameChg chg="add del mod">
          <ac:chgData name="Svenja Angela Rauch" userId="b262c400-2c09-4973-a18e-f4b3756caa86" providerId="ADAL" clId="{C2F40D11-E29E-47EF-9D88-3BED31F4E095}" dt="2019-10-07T20:21:09.975" v="562" actId="478"/>
          <ac:graphicFrameMkLst>
            <pc:docMk/>
            <pc:sldMk cId="266024063" sldId="277"/>
            <ac:graphicFrameMk id="5" creationId="{1EBBB8C1-745B-4F17-89B8-3447F71BAE02}"/>
          </ac:graphicFrameMkLst>
        </pc:graphicFrameChg>
      </pc:sldChg>
      <pc:sldChg chg="addSp delSp modSp add mod setBg setClrOvrMap">
        <pc:chgData name="Svenja Angela Rauch" userId="b262c400-2c09-4973-a18e-f4b3756caa86" providerId="ADAL" clId="{C2F40D11-E29E-47EF-9D88-3BED31F4E095}" dt="2019-10-07T20:23:01.384" v="625" actId="1076"/>
        <pc:sldMkLst>
          <pc:docMk/>
          <pc:sldMk cId="1499450689" sldId="277"/>
        </pc:sldMkLst>
        <pc:spChg chg="mod">
          <ac:chgData name="Svenja Angela Rauch" userId="b262c400-2c09-4973-a18e-f4b3756caa86" providerId="ADAL" clId="{C2F40D11-E29E-47EF-9D88-3BED31F4E095}" dt="2019-10-07T20:22:32.045" v="615" actId="26606"/>
          <ac:spMkLst>
            <pc:docMk/>
            <pc:sldMk cId="1499450689" sldId="277"/>
            <ac:spMk id="2" creationId="{91569C0A-DEF2-474E-B2C8-2AD6A27BF913}"/>
          </ac:spMkLst>
        </pc:spChg>
        <pc:spChg chg="del">
          <ac:chgData name="Svenja Angela Rauch" userId="b262c400-2c09-4973-a18e-f4b3756caa86" providerId="ADAL" clId="{C2F40D11-E29E-47EF-9D88-3BED31F4E095}" dt="2019-10-07T20:21:53.591" v="605"/>
          <ac:spMkLst>
            <pc:docMk/>
            <pc:sldMk cId="1499450689" sldId="277"/>
            <ac:spMk id="3" creationId="{48C77AF0-0796-480E-9B3C-BE920397C164}"/>
          </ac:spMkLst>
        </pc:spChg>
        <pc:spChg chg="add del mod">
          <ac:chgData name="Svenja Angela Rauch" userId="b262c400-2c09-4973-a18e-f4b3756caa86" providerId="ADAL" clId="{C2F40D11-E29E-47EF-9D88-3BED31F4E095}" dt="2019-10-07T20:22:23.541" v="612" actId="26606"/>
          <ac:spMkLst>
            <pc:docMk/>
            <pc:sldMk cId="1499450689" sldId="277"/>
            <ac:spMk id="5" creationId="{AAF4B576-AFDF-43F6-B28F-7C571F5B0D85}"/>
          </ac:spMkLst>
        </pc:spChg>
        <pc:spChg chg="add mod ord">
          <ac:chgData name="Svenja Angela Rauch" userId="b262c400-2c09-4973-a18e-f4b3756caa86" providerId="ADAL" clId="{C2F40D11-E29E-47EF-9D88-3BED31F4E095}" dt="2019-10-07T20:23:01.384" v="625" actId="1076"/>
          <ac:spMkLst>
            <pc:docMk/>
            <pc:sldMk cId="1499450689" sldId="277"/>
            <ac:spMk id="9" creationId="{C1576855-9DF0-4F9B-A99C-E657384655EA}"/>
          </ac:spMkLst>
        </pc:spChg>
        <pc:spChg chg="add del">
          <ac:chgData name="Svenja Angela Rauch" userId="b262c400-2c09-4973-a18e-f4b3756caa86" providerId="ADAL" clId="{C2F40D11-E29E-47EF-9D88-3BED31F4E095}" dt="2019-10-07T20:22:32.045" v="615" actId="26606"/>
          <ac:spMkLst>
            <pc:docMk/>
            <pc:sldMk cId="1499450689" sldId="277"/>
            <ac:spMk id="12" creationId="{E26B9EF5-5D92-4AC7-BC55-FC5C4C98ED4C}"/>
          </ac:spMkLst>
        </pc:spChg>
        <pc:spChg chg="add del">
          <ac:chgData name="Svenja Angela Rauch" userId="b262c400-2c09-4973-a18e-f4b3756caa86" providerId="ADAL" clId="{C2F40D11-E29E-47EF-9D88-3BED31F4E095}" dt="2019-10-07T20:22:32.045" v="615" actId="26606"/>
          <ac:spMkLst>
            <pc:docMk/>
            <pc:sldMk cId="1499450689" sldId="277"/>
            <ac:spMk id="14" creationId="{F05C5575-0F07-43D0-AE78-81EAA8E67152}"/>
          </ac:spMkLst>
        </pc:spChg>
        <pc:spChg chg="add del">
          <ac:chgData name="Svenja Angela Rauch" userId="b262c400-2c09-4973-a18e-f4b3756caa86" providerId="ADAL" clId="{C2F40D11-E29E-47EF-9D88-3BED31F4E095}" dt="2019-10-07T20:22:32.045" v="615" actId="26606"/>
          <ac:spMkLst>
            <pc:docMk/>
            <pc:sldMk cId="1499450689" sldId="277"/>
            <ac:spMk id="16" creationId="{CED520D6-8B57-4047-BB5F-2BE1017B2A0D}"/>
          </ac:spMkLst>
        </pc:spChg>
        <pc:spChg chg="add del">
          <ac:chgData name="Svenja Angela Rauch" userId="b262c400-2c09-4973-a18e-f4b3756caa86" providerId="ADAL" clId="{C2F40D11-E29E-47EF-9D88-3BED31F4E095}" dt="2019-10-07T20:22:32.045" v="615" actId="26606"/>
          <ac:spMkLst>
            <pc:docMk/>
            <pc:sldMk cId="1499450689" sldId="277"/>
            <ac:spMk id="18" creationId="{C7583227-44AB-4ECD-AD51-9EC7A5A3E5F1}"/>
          </ac:spMkLst>
        </pc:spChg>
        <pc:spChg chg="add">
          <ac:chgData name="Svenja Angela Rauch" userId="b262c400-2c09-4973-a18e-f4b3756caa86" providerId="ADAL" clId="{C2F40D11-E29E-47EF-9D88-3BED31F4E095}" dt="2019-10-07T20:22:32.045" v="615" actId="26606"/>
          <ac:spMkLst>
            <pc:docMk/>
            <pc:sldMk cId="1499450689" sldId="277"/>
            <ac:spMk id="23" creationId="{B6C29DB0-17E9-42FF-986E-0B7F493F4D24}"/>
          </ac:spMkLst>
        </pc:spChg>
        <pc:spChg chg="add">
          <ac:chgData name="Svenja Angela Rauch" userId="b262c400-2c09-4973-a18e-f4b3756caa86" providerId="ADAL" clId="{C2F40D11-E29E-47EF-9D88-3BED31F4E095}" dt="2019-10-07T20:22:32.045" v="615" actId="26606"/>
          <ac:spMkLst>
            <pc:docMk/>
            <pc:sldMk cId="1499450689" sldId="277"/>
            <ac:spMk id="25" creationId="{115AD956-A5B6-4760-B8B2-11E2DF6B0212}"/>
          </ac:spMkLst>
        </pc:spChg>
        <pc:picChg chg="add mod">
          <ac:chgData name="Svenja Angela Rauch" userId="b262c400-2c09-4973-a18e-f4b3756caa86" providerId="ADAL" clId="{C2F40D11-E29E-47EF-9D88-3BED31F4E095}" dt="2019-10-07T20:22:50.727" v="619" actId="1076"/>
          <ac:picMkLst>
            <pc:docMk/>
            <pc:sldMk cId="1499450689" sldId="277"/>
            <ac:picMk id="4" creationId="{836468B5-8F45-4D39-8C32-6E365B97B773}"/>
          </ac:picMkLst>
        </pc:picChg>
      </pc:sldChg>
    </pc:docChg>
  </pc:docChgLst>
</pc:chgInfo>
</file>

<file path=ppt/diagrams/_rels/drawing1.xml.rels><?xml version="1.0" encoding="UTF-8" standalone="yes"?>
<Relationships xmlns="http://schemas.openxmlformats.org/package/2006/relationships"><Relationship Id="rId1" Type="http://schemas.openxmlformats.org/officeDocument/2006/relationships/image" Target="../media/image2.jpeg"/></Relationships>
</file>

<file path=ppt/diagrams/_rels/drawing3.xml.rels><?xml version="1.0" encoding="UTF-8" standalone="yes"?>
<Relationships xmlns="http://schemas.openxmlformats.org/package/2006/relationships"><Relationship Id="rId1" Type="http://schemas.openxmlformats.org/officeDocument/2006/relationships/image" Target="../media/image2.jpe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D0375B2-2B5E-4777-9AB7-EF36BE7C3AFF}" type="doc">
      <dgm:prSet loTypeId="urn:microsoft.com/office/officeart/2005/8/layout/list1" loCatId="list" qsTypeId="urn:microsoft.com/office/officeart/2005/8/quickstyle/simple5" qsCatId="simple" csTypeId="urn:microsoft.com/office/officeart/2005/8/colors/colorful2" csCatId="colorful" phldr="1"/>
      <dgm:spPr/>
      <dgm:t>
        <a:bodyPr/>
        <a:lstStyle/>
        <a:p>
          <a:endParaRPr lang="en-US"/>
        </a:p>
      </dgm:t>
    </dgm:pt>
    <dgm:pt modelId="{E09531E6-A188-45D6-92B3-9B3A717F582B}">
      <dgm:prSet phldrT="[Text]"/>
      <dgm:spPr/>
      <dgm:t>
        <a:bodyPr/>
        <a:lstStyle/>
        <a:p>
          <a:r>
            <a:rPr lang="en-GB" b="1">
              <a:latin typeface="Arial" panose="020B0604020202020204" pitchFamily="34" charset="0"/>
              <a:cs typeface="Arial" panose="020B0604020202020204" pitchFamily="34" charset="0"/>
            </a:rPr>
            <a:t>Voluntary</a:t>
          </a:r>
          <a:endParaRPr lang="en-US" dirty="0"/>
        </a:p>
      </dgm:t>
    </dgm:pt>
    <dgm:pt modelId="{4EC8D4A5-B6B9-444B-8FCB-858399374032}" type="parTrans" cxnId="{18617D2B-7A48-42F8-8AA0-FE11B4AFA410}">
      <dgm:prSet/>
      <dgm:spPr/>
      <dgm:t>
        <a:bodyPr/>
        <a:lstStyle/>
        <a:p>
          <a:endParaRPr lang="en-US"/>
        </a:p>
      </dgm:t>
    </dgm:pt>
    <dgm:pt modelId="{7369AA1E-1255-4900-8C7F-982EBAC7B44A}" type="sibTrans" cxnId="{18617D2B-7A48-42F8-8AA0-FE11B4AFA410}">
      <dgm:prSet/>
      <dgm:spPr/>
      <dgm:t>
        <a:bodyPr/>
        <a:lstStyle/>
        <a:p>
          <a:endParaRPr lang="en-US"/>
        </a:p>
      </dgm:t>
    </dgm:pt>
    <dgm:pt modelId="{7D0F2859-EDEB-44B7-A7CD-A51546F75154}">
      <dgm:prSet phldrT="[Text]"/>
      <dgm:spPr/>
      <dgm:t>
        <a:bodyPr/>
        <a:lstStyle/>
        <a:p>
          <a:r>
            <a:rPr lang="en-GB" b="1">
              <a:latin typeface="Arial" panose="020B0604020202020204" pitchFamily="34" charset="0"/>
              <a:cs typeface="Arial" panose="020B0604020202020204" pitchFamily="34" charset="0"/>
            </a:rPr>
            <a:t>State-led</a:t>
          </a:r>
          <a:endParaRPr lang="en-US" dirty="0"/>
        </a:p>
      </dgm:t>
    </dgm:pt>
    <dgm:pt modelId="{6E2809D8-5BB1-4C08-9FB8-2681C1B757C2}" type="parTrans" cxnId="{C89D526A-5ED3-41EF-8711-C2B6285B1313}">
      <dgm:prSet/>
      <dgm:spPr/>
      <dgm:t>
        <a:bodyPr/>
        <a:lstStyle/>
        <a:p>
          <a:endParaRPr lang="en-US"/>
        </a:p>
      </dgm:t>
    </dgm:pt>
    <dgm:pt modelId="{2EFA8677-86A9-43F0-8143-36203F4EF70A}" type="sibTrans" cxnId="{C89D526A-5ED3-41EF-8711-C2B6285B1313}">
      <dgm:prSet/>
      <dgm:spPr/>
      <dgm:t>
        <a:bodyPr/>
        <a:lstStyle/>
        <a:p>
          <a:endParaRPr lang="en-US"/>
        </a:p>
      </dgm:t>
    </dgm:pt>
    <dgm:pt modelId="{27E3EE2D-13A7-48A1-9AD3-37427ADC3CF7}">
      <dgm:prSet phldrT="[Text]"/>
      <dgm:spPr/>
      <dgm:t>
        <a:bodyPr/>
        <a:lstStyle/>
        <a:p>
          <a:r>
            <a:rPr lang="en-US" b="1" dirty="0">
              <a:latin typeface="Arial" panose="020B0604020202020204" pitchFamily="34" charset="0"/>
              <a:cs typeface="Arial" panose="020B0604020202020204" pitchFamily="34" charset="0"/>
            </a:rPr>
            <a:t>Platform for partnerships</a:t>
          </a:r>
          <a:endParaRPr lang="en-US" dirty="0"/>
        </a:p>
      </dgm:t>
    </dgm:pt>
    <dgm:pt modelId="{04392C59-EB3F-4EFC-B9FD-C751EDA92DC9}" type="parTrans" cxnId="{127ADBB3-E61B-48CD-A9F7-4DA674D17E57}">
      <dgm:prSet/>
      <dgm:spPr/>
      <dgm:t>
        <a:bodyPr/>
        <a:lstStyle/>
        <a:p>
          <a:endParaRPr lang="en-US"/>
        </a:p>
      </dgm:t>
    </dgm:pt>
    <dgm:pt modelId="{8CA01E11-7179-48C0-8C02-28B5EF313956}" type="sibTrans" cxnId="{127ADBB3-E61B-48CD-A9F7-4DA674D17E57}">
      <dgm:prSet/>
      <dgm:spPr/>
      <dgm:t>
        <a:bodyPr/>
        <a:lstStyle/>
        <a:p>
          <a:endParaRPr lang="en-US"/>
        </a:p>
      </dgm:t>
    </dgm:pt>
    <dgm:pt modelId="{81E18CB6-0300-4B3E-90B9-61C0D5569D91}">
      <dgm:prSet/>
      <dgm:spPr/>
      <dgm:t>
        <a:bodyPr/>
        <a:lstStyle/>
        <a:p>
          <a:pPr>
            <a:buNone/>
          </a:pPr>
          <a:r>
            <a:rPr lang="en-GB" dirty="0">
              <a:latin typeface="Arial" panose="020B0604020202020204" pitchFamily="34" charset="0"/>
              <a:cs typeface="Arial" panose="020B0604020202020204" pitchFamily="34" charset="0"/>
            </a:rPr>
            <a:t>encourage reporting and include developed and developing countries</a:t>
          </a:r>
          <a:endParaRPr lang="en-US" dirty="0"/>
        </a:p>
      </dgm:t>
    </dgm:pt>
    <dgm:pt modelId="{BB2EC683-C2C4-4264-B86B-70BA7C1DFBB8}" type="parTrans" cxnId="{CA90B271-3F6D-4987-9CA0-FD3D9C708FAB}">
      <dgm:prSet/>
      <dgm:spPr/>
      <dgm:t>
        <a:bodyPr/>
        <a:lstStyle/>
        <a:p>
          <a:endParaRPr lang="en-US"/>
        </a:p>
      </dgm:t>
    </dgm:pt>
    <dgm:pt modelId="{BD990BAB-3F64-4A5F-B1BC-E880AA47CEEE}" type="sibTrans" cxnId="{CA90B271-3F6D-4987-9CA0-FD3D9C708FAB}">
      <dgm:prSet/>
      <dgm:spPr/>
      <dgm:t>
        <a:bodyPr/>
        <a:lstStyle/>
        <a:p>
          <a:endParaRPr lang="en-US"/>
        </a:p>
      </dgm:t>
    </dgm:pt>
    <dgm:pt modelId="{919120FA-06B8-412D-98C6-96E625E5FF4C}">
      <dgm:prSet/>
      <dgm:spPr/>
      <dgm:t>
        <a:bodyPr/>
        <a:lstStyle/>
        <a:p>
          <a:pPr>
            <a:buNone/>
          </a:pPr>
          <a:r>
            <a:rPr lang="en-US" dirty="0">
              <a:latin typeface="Arial" panose="020B0604020202020204" pitchFamily="34" charset="0"/>
              <a:cs typeface="Arial" panose="020B0604020202020204" pitchFamily="34" charset="0"/>
            </a:rPr>
            <a:t>country driven reviews of progress at national and sub-national levels</a:t>
          </a:r>
          <a:endParaRPr lang="en-US" dirty="0"/>
        </a:p>
      </dgm:t>
    </dgm:pt>
    <dgm:pt modelId="{F9E699A2-07A0-4494-A21C-CF58E4A6C288}" type="parTrans" cxnId="{0B5E97A4-A5DA-4A15-A6D5-4E3137407CC0}">
      <dgm:prSet/>
      <dgm:spPr/>
      <dgm:t>
        <a:bodyPr/>
        <a:lstStyle/>
        <a:p>
          <a:endParaRPr lang="en-US"/>
        </a:p>
      </dgm:t>
    </dgm:pt>
    <dgm:pt modelId="{B36273AD-DEC7-4F0E-821C-C2F653E57417}" type="sibTrans" cxnId="{0B5E97A4-A5DA-4A15-A6D5-4E3137407CC0}">
      <dgm:prSet/>
      <dgm:spPr/>
      <dgm:t>
        <a:bodyPr/>
        <a:lstStyle/>
        <a:p>
          <a:endParaRPr lang="en-US"/>
        </a:p>
      </dgm:t>
    </dgm:pt>
    <dgm:pt modelId="{43BE68B9-5F0F-4EC8-95DB-44D7D8F224B7}">
      <dgm:prSet/>
      <dgm:spPr/>
      <dgm:t>
        <a:bodyPr/>
        <a:lstStyle/>
        <a:p>
          <a:pPr>
            <a:buNone/>
          </a:pPr>
          <a:r>
            <a:rPr lang="en-US" dirty="0">
              <a:latin typeface="Arial" panose="020B0604020202020204" pitchFamily="34" charset="0"/>
              <a:cs typeface="Arial" panose="020B0604020202020204" pitchFamily="34" charset="0"/>
            </a:rPr>
            <a:t>including through the participation of major groups and other relevant stakeholders</a:t>
          </a:r>
          <a:endParaRPr lang="en-US" dirty="0"/>
        </a:p>
      </dgm:t>
    </dgm:pt>
    <dgm:pt modelId="{0265B6E8-E734-43B1-A0A7-58D751C61017}" type="parTrans" cxnId="{B84BB672-AF35-43CB-B32D-E39A89785044}">
      <dgm:prSet/>
      <dgm:spPr/>
      <dgm:t>
        <a:bodyPr/>
        <a:lstStyle/>
        <a:p>
          <a:endParaRPr lang="en-US"/>
        </a:p>
      </dgm:t>
    </dgm:pt>
    <dgm:pt modelId="{0D1755D9-CDC0-4DFD-97BC-AE65FDDDDDAA}" type="sibTrans" cxnId="{B84BB672-AF35-43CB-B32D-E39A89785044}">
      <dgm:prSet/>
      <dgm:spPr/>
      <dgm:t>
        <a:bodyPr/>
        <a:lstStyle/>
        <a:p>
          <a:endParaRPr lang="en-US"/>
        </a:p>
      </dgm:t>
    </dgm:pt>
    <dgm:pt modelId="{8549E8FB-6333-4EC7-926D-5048DE18EAF5}">
      <dgm:prSet/>
      <dgm:spPr/>
      <dgm:t>
        <a:bodyPr/>
        <a:lstStyle/>
        <a:p>
          <a:pPr>
            <a:buNone/>
          </a:pPr>
          <a:r>
            <a:rPr lang="en-US" b="1" dirty="0"/>
            <a:t>Learning experience </a:t>
          </a:r>
        </a:p>
      </dgm:t>
    </dgm:pt>
    <dgm:pt modelId="{792FAE9F-021E-47C8-B983-61DEDE9D5309}" type="parTrans" cxnId="{9E0DF0F2-08D9-4ED6-8E0A-B6F29D0BBF58}">
      <dgm:prSet/>
      <dgm:spPr/>
      <dgm:t>
        <a:bodyPr/>
        <a:lstStyle/>
        <a:p>
          <a:endParaRPr lang="en-US"/>
        </a:p>
      </dgm:t>
    </dgm:pt>
    <dgm:pt modelId="{46EB518C-5A8A-49FC-B76E-9D7353713640}" type="sibTrans" cxnId="{9E0DF0F2-08D9-4ED6-8E0A-B6F29D0BBF58}">
      <dgm:prSet/>
      <dgm:spPr/>
      <dgm:t>
        <a:bodyPr/>
        <a:lstStyle/>
        <a:p>
          <a:endParaRPr lang="en-US"/>
        </a:p>
      </dgm:t>
    </dgm:pt>
    <dgm:pt modelId="{CA738768-861A-4805-8AB0-C740190768CF}">
      <dgm:prSet/>
      <dgm:spPr/>
      <dgm:t>
        <a:bodyPr/>
        <a:lstStyle/>
        <a:p>
          <a:pPr>
            <a:buNone/>
          </a:pPr>
          <a:r>
            <a:rPr lang="en-US" dirty="0">
              <a:latin typeface="Arial" panose="020B0604020202020204" pitchFamily="34" charset="0"/>
              <a:cs typeface="Arial" panose="020B0604020202020204" pitchFamily="34" charset="0"/>
            </a:rPr>
            <a:t>facilitate the sharing of experiences, including successes, challenges and lessons learned, part of a process</a:t>
          </a:r>
          <a:endParaRPr lang="en-US" dirty="0"/>
        </a:p>
      </dgm:t>
    </dgm:pt>
    <dgm:pt modelId="{73F43AD6-4E0E-45E4-A109-08CB028EE05A}" type="parTrans" cxnId="{CE21E452-F2C7-498E-8F35-EF1D544111BC}">
      <dgm:prSet/>
      <dgm:spPr/>
      <dgm:t>
        <a:bodyPr/>
        <a:lstStyle/>
        <a:p>
          <a:endParaRPr lang="en-US"/>
        </a:p>
      </dgm:t>
    </dgm:pt>
    <dgm:pt modelId="{D6E1ABB1-EFCD-44BE-98B8-EFC001CA68A1}" type="sibTrans" cxnId="{CE21E452-F2C7-498E-8F35-EF1D544111BC}">
      <dgm:prSet/>
      <dgm:spPr/>
      <dgm:t>
        <a:bodyPr/>
        <a:lstStyle/>
        <a:p>
          <a:endParaRPr lang="en-US"/>
        </a:p>
      </dgm:t>
    </dgm:pt>
    <dgm:pt modelId="{D71F6FA1-D203-4D36-B5C9-D57647099708}">
      <dgm:prSet/>
      <dgm:spPr/>
      <dgm:t>
        <a:bodyPr/>
        <a:lstStyle/>
        <a:p>
          <a:r>
            <a:rPr lang="en-US" b="1" dirty="0">
              <a:solidFill>
                <a:schemeClr val="bg1"/>
              </a:solidFill>
              <a:latin typeface="Arial" panose="020B0604020202020204" pitchFamily="34" charset="0"/>
              <a:cs typeface="Arial" panose="020B0604020202020204" pitchFamily="34" charset="0"/>
            </a:rPr>
            <a:t>National circumstances</a:t>
          </a:r>
          <a:endParaRPr lang="en-US" dirty="0">
            <a:solidFill>
              <a:schemeClr val="bg1"/>
            </a:solidFill>
          </a:endParaRPr>
        </a:p>
      </dgm:t>
    </dgm:pt>
    <dgm:pt modelId="{B9739BB5-C5EC-4879-B4AA-69837916D6C1}" type="parTrans" cxnId="{32AAB027-5D68-4112-8F53-39020533A42C}">
      <dgm:prSet/>
      <dgm:spPr/>
      <dgm:t>
        <a:bodyPr/>
        <a:lstStyle/>
        <a:p>
          <a:endParaRPr lang="en-US"/>
        </a:p>
      </dgm:t>
    </dgm:pt>
    <dgm:pt modelId="{3E71B897-C5E3-4E8D-BE91-55D526A9AED8}" type="sibTrans" cxnId="{32AAB027-5D68-4112-8F53-39020533A42C}">
      <dgm:prSet/>
      <dgm:spPr/>
      <dgm:t>
        <a:bodyPr/>
        <a:lstStyle/>
        <a:p>
          <a:endParaRPr lang="en-US"/>
        </a:p>
      </dgm:t>
    </dgm:pt>
    <dgm:pt modelId="{1FACF461-EA0F-4073-A3BC-4912EEB0C6FA}">
      <dgm:prSet/>
      <dgm:spPr/>
      <dgm:t>
        <a:bodyPr/>
        <a:lstStyle/>
        <a:p>
          <a:pPr>
            <a:buNone/>
          </a:pPr>
          <a:r>
            <a:rPr lang="en-US" dirty="0">
              <a:latin typeface="Arial" panose="020B0604020202020204" pitchFamily="34" charset="0"/>
              <a:cs typeface="Arial" panose="020B0604020202020204" pitchFamily="34" charset="0"/>
            </a:rPr>
            <a:t>reviews in accordance with national circumstances, policies and priorities, together with relevant partners</a:t>
          </a:r>
          <a:endParaRPr lang="en-US" dirty="0"/>
        </a:p>
      </dgm:t>
    </dgm:pt>
    <dgm:pt modelId="{6DBB0625-E553-4B0F-ADD7-45025A9C28EB}" type="parTrans" cxnId="{F15AB0ED-CDAF-4CA0-87D9-5764CBFC815B}">
      <dgm:prSet/>
      <dgm:spPr/>
      <dgm:t>
        <a:bodyPr/>
        <a:lstStyle/>
        <a:p>
          <a:endParaRPr lang="en-US"/>
        </a:p>
      </dgm:t>
    </dgm:pt>
    <dgm:pt modelId="{D651FFAE-0653-4789-A44F-716B4531219B}" type="sibTrans" cxnId="{F15AB0ED-CDAF-4CA0-87D9-5764CBFC815B}">
      <dgm:prSet/>
      <dgm:spPr/>
      <dgm:t>
        <a:bodyPr/>
        <a:lstStyle/>
        <a:p>
          <a:endParaRPr lang="en-US"/>
        </a:p>
      </dgm:t>
    </dgm:pt>
    <dgm:pt modelId="{A15E759E-5CEB-4F12-AFD7-06B93C38F4FB}">
      <dgm:prSet/>
      <dgm:spPr/>
      <dgm:t>
        <a:bodyPr/>
        <a:lstStyle/>
        <a:p>
          <a:pPr>
            <a:buNone/>
          </a:pPr>
          <a:r>
            <a:rPr lang="en-US" b="1" dirty="0">
              <a:latin typeface="Arial" panose="020B0604020202020204" pitchFamily="34" charset="0"/>
              <a:cs typeface="Arial" panose="020B0604020202020204" pitchFamily="34" charset="0"/>
            </a:rPr>
            <a:t>Open, Inclusive, Transparent </a:t>
          </a:r>
        </a:p>
      </dgm:t>
    </dgm:pt>
    <dgm:pt modelId="{E7317F68-133E-4086-9AC1-45F3008D8CBD}" type="parTrans" cxnId="{52603614-A41E-431D-AFEF-D821C32CBAFF}">
      <dgm:prSet/>
      <dgm:spPr/>
      <dgm:t>
        <a:bodyPr/>
        <a:lstStyle/>
        <a:p>
          <a:endParaRPr lang="en-US"/>
        </a:p>
      </dgm:t>
    </dgm:pt>
    <dgm:pt modelId="{22B96306-9F5F-452D-8BC5-E5F6DFE0AA3C}" type="sibTrans" cxnId="{52603614-A41E-431D-AFEF-D821C32CBAFF}">
      <dgm:prSet/>
      <dgm:spPr/>
      <dgm:t>
        <a:bodyPr/>
        <a:lstStyle/>
        <a:p>
          <a:endParaRPr lang="en-US"/>
        </a:p>
      </dgm:t>
    </dgm:pt>
    <dgm:pt modelId="{1C2C9EEA-5334-4ED1-95EA-495397A19926}">
      <dgm:prSet/>
      <dgm:spPr/>
      <dgm:t>
        <a:bodyPr/>
        <a:lstStyle/>
        <a:p>
          <a:pPr>
            <a:buNone/>
          </a:pPr>
          <a:r>
            <a:rPr lang="en-US" dirty="0">
              <a:latin typeface="Arial" panose="020B0604020202020204" pitchFamily="34" charset="0"/>
              <a:cs typeface="Arial" panose="020B0604020202020204" pitchFamily="34" charset="0"/>
            </a:rPr>
            <a:t>Facilitates communication with all stakeholders </a:t>
          </a:r>
        </a:p>
      </dgm:t>
    </dgm:pt>
    <dgm:pt modelId="{1851EB0D-0FEB-4427-A133-D40C19DEF246}" type="parTrans" cxnId="{12F077B9-3E37-4DFF-BD0D-2670C7AFE439}">
      <dgm:prSet/>
      <dgm:spPr/>
      <dgm:t>
        <a:bodyPr/>
        <a:lstStyle/>
        <a:p>
          <a:endParaRPr lang="en-US"/>
        </a:p>
      </dgm:t>
    </dgm:pt>
    <dgm:pt modelId="{B6423D97-F476-47EA-93F2-61D517A685B5}" type="sibTrans" cxnId="{12F077B9-3E37-4DFF-BD0D-2670C7AFE439}">
      <dgm:prSet/>
      <dgm:spPr/>
      <dgm:t>
        <a:bodyPr/>
        <a:lstStyle/>
        <a:p>
          <a:endParaRPr lang="en-US"/>
        </a:p>
      </dgm:t>
    </dgm:pt>
    <dgm:pt modelId="{4C37B313-C048-4B86-95AF-2AEB05AF7189}" type="pres">
      <dgm:prSet presAssocID="{4D0375B2-2B5E-4777-9AB7-EF36BE7C3AFF}" presName="linear" presStyleCnt="0">
        <dgm:presLayoutVars>
          <dgm:dir/>
          <dgm:animLvl val="lvl"/>
          <dgm:resizeHandles val="exact"/>
        </dgm:presLayoutVars>
      </dgm:prSet>
      <dgm:spPr/>
      <dgm:t>
        <a:bodyPr/>
        <a:lstStyle/>
        <a:p>
          <a:endParaRPr lang="en-US"/>
        </a:p>
      </dgm:t>
    </dgm:pt>
    <dgm:pt modelId="{9B14E2B0-AF7F-4197-9005-13810A5FB32F}" type="pres">
      <dgm:prSet presAssocID="{E09531E6-A188-45D6-92B3-9B3A717F582B}" presName="parentLin" presStyleCnt="0"/>
      <dgm:spPr/>
    </dgm:pt>
    <dgm:pt modelId="{97B10D3B-E7D4-44AC-AA9A-102037E0F04D}" type="pres">
      <dgm:prSet presAssocID="{E09531E6-A188-45D6-92B3-9B3A717F582B}" presName="parentLeftMargin" presStyleLbl="node1" presStyleIdx="0" presStyleCnt="6"/>
      <dgm:spPr/>
      <dgm:t>
        <a:bodyPr/>
        <a:lstStyle/>
        <a:p>
          <a:endParaRPr lang="en-US"/>
        </a:p>
      </dgm:t>
    </dgm:pt>
    <dgm:pt modelId="{212ACCF9-14C4-48AF-9446-66A1AD3B96B1}" type="pres">
      <dgm:prSet presAssocID="{E09531E6-A188-45D6-92B3-9B3A717F582B}" presName="parentText" presStyleLbl="node1" presStyleIdx="0" presStyleCnt="6">
        <dgm:presLayoutVars>
          <dgm:chMax val="0"/>
          <dgm:bulletEnabled val="1"/>
        </dgm:presLayoutVars>
      </dgm:prSet>
      <dgm:spPr/>
      <dgm:t>
        <a:bodyPr/>
        <a:lstStyle/>
        <a:p>
          <a:endParaRPr lang="en-US"/>
        </a:p>
      </dgm:t>
    </dgm:pt>
    <dgm:pt modelId="{8F73C0FB-5287-42D2-B9E1-3E4A7F260FD1}" type="pres">
      <dgm:prSet presAssocID="{E09531E6-A188-45D6-92B3-9B3A717F582B}" presName="negativeSpace" presStyleCnt="0"/>
      <dgm:spPr/>
    </dgm:pt>
    <dgm:pt modelId="{F2E85E7B-6CC8-44A6-973B-8A3B3E997630}" type="pres">
      <dgm:prSet presAssocID="{E09531E6-A188-45D6-92B3-9B3A717F582B}" presName="childText" presStyleLbl="conFgAcc1" presStyleIdx="0" presStyleCnt="6">
        <dgm:presLayoutVars>
          <dgm:bulletEnabled val="1"/>
        </dgm:presLayoutVars>
      </dgm:prSet>
      <dgm:spPr/>
      <dgm:t>
        <a:bodyPr/>
        <a:lstStyle/>
        <a:p>
          <a:endParaRPr lang="en-US"/>
        </a:p>
      </dgm:t>
    </dgm:pt>
    <dgm:pt modelId="{4DC8D074-B705-4BF3-856C-394AC1D95DF9}" type="pres">
      <dgm:prSet presAssocID="{7369AA1E-1255-4900-8C7F-982EBAC7B44A}" presName="spaceBetweenRectangles" presStyleCnt="0"/>
      <dgm:spPr/>
    </dgm:pt>
    <dgm:pt modelId="{57BEFA96-2A68-4515-9CC0-637DC72726C3}" type="pres">
      <dgm:prSet presAssocID="{7D0F2859-EDEB-44B7-A7CD-A51546F75154}" presName="parentLin" presStyleCnt="0"/>
      <dgm:spPr/>
    </dgm:pt>
    <dgm:pt modelId="{BF064248-845A-45B1-A83C-1EBF557D2271}" type="pres">
      <dgm:prSet presAssocID="{7D0F2859-EDEB-44B7-A7CD-A51546F75154}" presName="parentLeftMargin" presStyleLbl="node1" presStyleIdx="0" presStyleCnt="6"/>
      <dgm:spPr/>
      <dgm:t>
        <a:bodyPr/>
        <a:lstStyle/>
        <a:p>
          <a:endParaRPr lang="en-US"/>
        </a:p>
      </dgm:t>
    </dgm:pt>
    <dgm:pt modelId="{52097D95-8CB8-4A02-AD3E-FBA9816A996E}" type="pres">
      <dgm:prSet presAssocID="{7D0F2859-EDEB-44B7-A7CD-A51546F75154}" presName="parentText" presStyleLbl="node1" presStyleIdx="1" presStyleCnt="6">
        <dgm:presLayoutVars>
          <dgm:chMax val="0"/>
          <dgm:bulletEnabled val="1"/>
        </dgm:presLayoutVars>
      </dgm:prSet>
      <dgm:spPr/>
      <dgm:t>
        <a:bodyPr/>
        <a:lstStyle/>
        <a:p>
          <a:endParaRPr lang="en-US"/>
        </a:p>
      </dgm:t>
    </dgm:pt>
    <dgm:pt modelId="{FFCF842F-D581-4E3E-A273-DCF2CB56BD0E}" type="pres">
      <dgm:prSet presAssocID="{7D0F2859-EDEB-44B7-A7CD-A51546F75154}" presName="negativeSpace" presStyleCnt="0"/>
      <dgm:spPr/>
    </dgm:pt>
    <dgm:pt modelId="{708BA623-4042-4DCC-99F9-B4F615FF454A}" type="pres">
      <dgm:prSet presAssocID="{7D0F2859-EDEB-44B7-A7CD-A51546F75154}" presName="childText" presStyleLbl="conFgAcc1" presStyleIdx="1" presStyleCnt="6">
        <dgm:presLayoutVars>
          <dgm:bulletEnabled val="1"/>
        </dgm:presLayoutVars>
      </dgm:prSet>
      <dgm:spPr/>
      <dgm:t>
        <a:bodyPr/>
        <a:lstStyle/>
        <a:p>
          <a:endParaRPr lang="en-US"/>
        </a:p>
      </dgm:t>
    </dgm:pt>
    <dgm:pt modelId="{5845D385-C848-4D62-9864-B2531AE6C05C}" type="pres">
      <dgm:prSet presAssocID="{2EFA8677-86A9-43F0-8143-36203F4EF70A}" presName="spaceBetweenRectangles" presStyleCnt="0"/>
      <dgm:spPr/>
    </dgm:pt>
    <dgm:pt modelId="{D5768BFC-5014-4879-B189-A8FE0905FEFE}" type="pres">
      <dgm:prSet presAssocID="{27E3EE2D-13A7-48A1-9AD3-37427ADC3CF7}" presName="parentLin" presStyleCnt="0"/>
      <dgm:spPr/>
    </dgm:pt>
    <dgm:pt modelId="{35288066-EA0A-425B-818B-5BBF30E2E34C}" type="pres">
      <dgm:prSet presAssocID="{27E3EE2D-13A7-48A1-9AD3-37427ADC3CF7}" presName="parentLeftMargin" presStyleLbl="node1" presStyleIdx="1" presStyleCnt="6"/>
      <dgm:spPr/>
      <dgm:t>
        <a:bodyPr/>
        <a:lstStyle/>
        <a:p>
          <a:endParaRPr lang="en-US"/>
        </a:p>
      </dgm:t>
    </dgm:pt>
    <dgm:pt modelId="{111C5282-5EA6-4A90-8F39-17E031F652CD}" type="pres">
      <dgm:prSet presAssocID="{27E3EE2D-13A7-48A1-9AD3-37427ADC3CF7}" presName="parentText" presStyleLbl="node1" presStyleIdx="2" presStyleCnt="6">
        <dgm:presLayoutVars>
          <dgm:chMax val="0"/>
          <dgm:bulletEnabled val="1"/>
        </dgm:presLayoutVars>
      </dgm:prSet>
      <dgm:spPr/>
      <dgm:t>
        <a:bodyPr/>
        <a:lstStyle/>
        <a:p>
          <a:endParaRPr lang="en-US"/>
        </a:p>
      </dgm:t>
    </dgm:pt>
    <dgm:pt modelId="{DA9B6A1F-EFD0-41E6-A3B9-F527561F6A0F}" type="pres">
      <dgm:prSet presAssocID="{27E3EE2D-13A7-48A1-9AD3-37427ADC3CF7}" presName="negativeSpace" presStyleCnt="0"/>
      <dgm:spPr/>
    </dgm:pt>
    <dgm:pt modelId="{E65D12B7-719A-4ACF-8BC0-00E41DE92E31}" type="pres">
      <dgm:prSet presAssocID="{27E3EE2D-13A7-48A1-9AD3-37427ADC3CF7}" presName="childText" presStyleLbl="conFgAcc1" presStyleIdx="2" presStyleCnt="6">
        <dgm:presLayoutVars>
          <dgm:bulletEnabled val="1"/>
        </dgm:presLayoutVars>
      </dgm:prSet>
      <dgm:spPr/>
      <dgm:t>
        <a:bodyPr/>
        <a:lstStyle/>
        <a:p>
          <a:endParaRPr lang="en-US"/>
        </a:p>
      </dgm:t>
    </dgm:pt>
    <dgm:pt modelId="{9A91B2A0-284D-4C0A-A010-6AA302C195C4}" type="pres">
      <dgm:prSet presAssocID="{8CA01E11-7179-48C0-8C02-28B5EF313956}" presName="spaceBetweenRectangles" presStyleCnt="0"/>
      <dgm:spPr/>
    </dgm:pt>
    <dgm:pt modelId="{07565D8C-AD9C-46E1-A7BB-2982F93BF6F0}" type="pres">
      <dgm:prSet presAssocID="{8549E8FB-6333-4EC7-926D-5048DE18EAF5}" presName="parentLin" presStyleCnt="0"/>
      <dgm:spPr/>
    </dgm:pt>
    <dgm:pt modelId="{AE2B72AB-DD4E-4BF4-8916-C0CD3C57D189}" type="pres">
      <dgm:prSet presAssocID="{8549E8FB-6333-4EC7-926D-5048DE18EAF5}" presName="parentLeftMargin" presStyleLbl="node1" presStyleIdx="2" presStyleCnt="6"/>
      <dgm:spPr/>
      <dgm:t>
        <a:bodyPr/>
        <a:lstStyle/>
        <a:p>
          <a:endParaRPr lang="en-US"/>
        </a:p>
      </dgm:t>
    </dgm:pt>
    <dgm:pt modelId="{D9606103-5E74-46CE-AA0A-2F9503BB2832}" type="pres">
      <dgm:prSet presAssocID="{8549E8FB-6333-4EC7-926D-5048DE18EAF5}" presName="parentText" presStyleLbl="node1" presStyleIdx="3" presStyleCnt="6">
        <dgm:presLayoutVars>
          <dgm:chMax val="0"/>
          <dgm:bulletEnabled val="1"/>
        </dgm:presLayoutVars>
      </dgm:prSet>
      <dgm:spPr/>
      <dgm:t>
        <a:bodyPr/>
        <a:lstStyle/>
        <a:p>
          <a:endParaRPr lang="en-US"/>
        </a:p>
      </dgm:t>
    </dgm:pt>
    <dgm:pt modelId="{936837AC-F7F4-4965-BF27-D691E0C8445B}" type="pres">
      <dgm:prSet presAssocID="{8549E8FB-6333-4EC7-926D-5048DE18EAF5}" presName="negativeSpace" presStyleCnt="0"/>
      <dgm:spPr/>
    </dgm:pt>
    <dgm:pt modelId="{6BD60107-1178-4FD6-8206-4C190F846D2A}" type="pres">
      <dgm:prSet presAssocID="{8549E8FB-6333-4EC7-926D-5048DE18EAF5}" presName="childText" presStyleLbl="conFgAcc1" presStyleIdx="3" presStyleCnt="6">
        <dgm:presLayoutVars>
          <dgm:bulletEnabled val="1"/>
        </dgm:presLayoutVars>
      </dgm:prSet>
      <dgm:spPr/>
      <dgm:t>
        <a:bodyPr/>
        <a:lstStyle/>
        <a:p>
          <a:endParaRPr lang="en-US"/>
        </a:p>
      </dgm:t>
    </dgm:pt>
    <dgm:pt modelId="{9C4C4DB5-3EC6-41C4-8835-F616189BFF2F}" type="pres">
      <dgm:prSet presAssocID="{46EB518C-5A8A-49FC-B76E-9D7353713640}" presName="spaceBetweenRectangles" presStyleCnt="0"/>
      <dgm:spPr/>
    </dgm:pt>
    <dgm:pt modelId="{0E752A65-C000-4CBC-8012-B297055DB5EF}" type="pres">
      <dgm:prSet presAssocID="{D71F6FA1-D203-4D36-B5C9-D57647099708}" presName="parentLin" presStyleCnt="0"/>
      <dgm:spPr/>
    </dgm:pt>
    <dgm:pt modelId="{95EB1FD7-1A25-4294-8FBB-1F1634CC64B0}" type="pres">
      <dgm:prSet presAssocID="{D71F6FA1-D203-4D36-B5C9-D57647099708}" presName="parentLeftMargin" presStyleLbl="node1" presStyleIdx="3" presStyleCnt="6"/>
      <dgm:spPr/>
      <dgm:t>
        <a:bodyPr/>
        <a:lstStyle/>
        <a:p>
          <a:endParaRPr lang="en-US"/>
        </a:p>
      </dgm:t>
    </dgm:pt>
    <dgm:pt modelId="{CB011723-B002-4AB4-B741-39B7B91326D8}" type="pres">
      <dgm:prSet presAssocID="{D71F6FA1-D203-4D36-B5C9-D57647099708}" presName="parentText" presStyleLbl="node1" presStyleIdx="4" presStyleCnt="6">
        <dgm:presLayoutVars>
          <dgm:chMax val="0"/>
          <dgm:bulletEnabled val="1"/>
        </dgm:presLayoutVars>
      </dgm:prSet>
      <dgm:spPr/>
      <dgm:t>
        <a:bodyPr/>
        <a:lstStyle/>
        <a:p>
          <a:endParaRPr lang="en-US"/>
        </a:p>
      </dgm:t>
    </dgm:pt>
    <dgm:pt modelId="{93C32E33-C2C2-4FAA-99AA-197245DE1287}" type="pres">
      <dgm:prSet presAssocID="{D71F6FA1-D203-4D36-B5C9-D57647099708}" presName="negativeSpace" presStyleCnt="0"/>
      <dgm:spPr/>
    </dgm:pt>
    <dgm:pt modelId="{BAFC59FC-82B9-4150-B23A-26622FAE44D0}" type="pres">
      <dgm:prSet presAssocID="{D71F6FA1-D203-4D36-B5C9-D57647099708}" presName="childText" presStyleLbl="conFgAcc1" presStyleIdx="4" presStyleCnt="6">
        <dgm:presLayoutVars>
          <dgm:bulletEnabled val="1"/>
        </dgm:presLayoutVars>
      </dgm:prSet>
      <dgm:spPr/>
      <dgm:t>
        <a:bodyPr/>
        <a:lstStyle/>
        <a:p>
          <a:endParaRPr lang="en-US"/>
        </a:p>
      </dgm:t>
    </dgm:pt>
    <dgm:pt modelId="{34546666-50B7-45B9-9DFF-C9EE1EBA96C7}" type="pres">
      <dgm:prSet presAssocID="{3E71B897-C5E3-4E8D-BE91-55D526A9AED8}" presName="spaceBetweenRectangles" presStyleCnt="0"/>
      <dgm:spPr/>
    </dgm:pt>
    <dgm:pt modelId="{D6C84803-F13D-4999-ACB0-7D918A98408B}" type="pres">
      <dgm:prSet presAssocID="{A15E759E-5CEB-4F12-AFD7-06B93C38F4FB}" presName="parentLin" presStyleCnt="0"/>
      <dgm:spPr/>
    </dgm:pt>
    <dgm:pt modelId="{49D87837-CB70-4941-A7D2-CC346F0C6B4C}" type="pres">
      <dgm:prSet presAssocID="{A15E759E-5CEB-4F12-AFD7-06B93C38F4FB}" presName="parentLeftMargin" presStyleLbl="node1" presStyleIdx="4" presStyleCnt="6"/>
      <dgm:spPr/>
      <dgm:t>
        <a:bodyPr/>
        <a:lstStyle/>
        <a:p>
          <a:endParaRPr lang="en-US"/>
        </a:p>
      </dgm:t>
    </dgm:pt>
    <dgm:pt modelId="{139EC6F5-03A9-450D-95BA-47AB6631DE0F}" type="pres">
      <dgm:prSet presAssocID="{A15E759E-5CEB-4F12-AFD7-06B93C38F4FB}" presName="parentText" presStyleLbl="node1" presStyleIdx="5" presStyleCnt="6">
        <dgm:presLayoutVars>
          <dgm:chMax val="0"/>
          <dgm:bulletEnabled val="1"/>
        </dgm:presLayoutVars>
      </dgm:prSet>
      <dgm:spPr/>
      <dgm:t>
        <a:bodyPr/>
        <a:lstStyle/>
        <a:p>
          <a:endParaRPr lang="en-US"/>
        </a:p>
      </dgm:t>
    </dgm:pt>
    <dgm:pt modelId="{680F1DC6-42E9-4D58-929C-CE977A5F42A9}" type="pres">
      <dgm:prSet presAssocID="{A15E759E-5CEB-4F12-AFD7-06B93C38F4FB}" presName="negativeSpace" presStyleCnt="0"/>
      <dgm:spPr/>
    </dgm:pt>
    <dgm:pt modelId="{0F3FEB90-CE34-4602-BA3C-75B4EDD491E8}" type="pres">
      <dgm:prSet presAssocID="{A15E759E-5CEB-4F12-AFD7-06B93C38F4FB}" presName="childText" presStyleLbl="conFgAcc1" presStyleIdx="5" presStyleCnt="6">
        <dgm:presLayoutVars>
          <dgm:bulletEnabled val="1"/>
        </dgm:presLayoutVars>
      </dgm:prSet>
      <dgm:spPr/>
      <dgm:t>
        <a:bodyPr/>
        <a:lstStyle/>
        <a:p>
          <a:endParaRPr lang="en-US"/>
        </a:p>
      </dgm:t>
    </dgm:pt>
  </dgm:ptLst>
  <dgm:cxnLst>
    <dgm:cxn modelId="{9D1863C6-2CCE-FC47-9ECA-8E9BB51A9E93}" type="presOf" srcId="{A15E759E-5CEB-4F12-AFD7-06B93C38F4FB}" destId="{49D87837-CB70-4941-A7D2-CC346F0C6B4C}" srcOrd="0" destOrd="0" presId="urn:microsoft.com/office/officeart/2005/8/layout/list1"/>
    <dgm:cxn modelId="{127ADBB3-E61B-48CD-A9F7-4DA674D17E57}" srcId="{4D0375B2-2B5E-4777-9AB7-EF36BE7C3AFF}" destId="{27E3EE2D-13A7-48A1-9AD3-37427ADC3CF7}" srcOrd="2" destOrd="0" parTransId="{04392C59-EB3F-4EFC-B9FD-C751EDA92DC9}" sibTransId="{8CA01E11-7179-48C0-8C02-28B5EF313956}"/>
    <dgm:cxn modelId="{18617D2B-7A48-42F8-8AA0-FE11B4AFA410}" srcId="{4D0375B2-2B5E-4777-9AB7-EF36BE7C3AFF}" destId="{E09531E6-A188-45D6-92B3-9B3A717F582B}" srcOrd="0" destOrd="0" parTransId="{4EC8D4A5-B6B9-444B-8FCB-858399374032}" sibTransId="{7369AA1E-1255-4900-8C7F-982EBAC7B44A}"/>
    <dgm:cxn modelId="{8258AF97-7D30-1147-8602-CCC659B0A210}" type="presOf" srcId="{D71F6FA1-D203-4D36-B5C9-D57647099708}" destId="{95EB1FD7-1A25-4294-8FBB-1F1634CC64B0}" srcOrd="0" destOrd="0" presId="urn:microsoft.com/office/officeart/2005/8/layout/list1"/>
    <dgm:cxn modelId="{52603614-A41E-431D-AFEF-D821C32CBAFF}" srcId="{4D0375B2-2B5E-4777-9AB7-EF36BE7C3AFF}" destId="{A15E759E-5CEB-4F12-AFD7-06B93C38F4FB}" srcOrd="5" destOrd="0" parTransId="{E7317F68-133E-4086-9AC1-45F3008D8CBD}" sibTransId="{22B96306-9F5F-452D-8BC5-E5F6DFE0AA3C}"/>
    <dgm:cxn modelId="{43683658-1A55-2243-8C62-038F599D6085}" type="presOf" srcId="{4D0375B2-2B5E-4777-9AB7-EF36BE7C3AFF}" destId="{4C37B313-C048-4B86-95AF-2AEB05AF7189}" srcOrd="0" destOrd="0" presId="urn:microsoft.com/office/officeart/2005/8/layout/list1"/>
    <dgm:cxn modelId="{CC177600-14B3-C74A-82B2-C3000B7177FC}" type="presOf" srcId="{81E18CB6-0300-4B3E-90B9-61C0D5569D91}" destId="{F2E85E7B-6CC8-44A6-973B-8A3B3E997630}" srcOrd="0" destOrd="0" presId="urn:microsoft.com/office/officeart/2005/8/layout/list1"/>
    <dgm:cxn modelId="{2DFA286E-E469-A548-9C5E-A50F39B10F17}" type="presOf" srcId="{A15E759E-5CEB-4F12-AFD7-06B93C38F4FB}" destId="{139EC6F5-03A9-450D-95BA-47AB6631DE0F}" srcOrd="1" destOrd="0" presId="urn:microsoft.com/office/officeart/2005/8/layout/list1"/>
    <dgm:cxn modelId="{C89D526A-5ED3-41EF-8711-C2B6285B1313}" srcId="{4D0375B2-2B5E-4777-9AB7-EF36BE7C3AFF}" destId="{7D0F2859-EDEB-44B7-A7CD-A51546F75154}" srcOrd="1" destOrd="0" parTransId="{6E2809D8-5BB1-4C08-9FB8-2681C1B757C2}" sibTransId="{2EFA8677-86A9-43F0-8143-36203F4EF70A}"/>
    <dgm:cxn modelId="{32AAB027-5D68-4112-8F53-39020533A42C}" srcId="{4D0375B2-2B5E-4777-9AB7-EF36BE7C3AFF}" destId="{D71F6FA1-D203-4D36-B5C9-D57647099708}" srcOrd="4" destOrd="0" parTransId="{B9739BB5-C5EC-4879-B4AA-69837916D6C1}" sibTransId="{3E71B897-C5E3-4E8D-BE91-55D526A9AED8}"/>
    <dgm:cxn modelId="{5823E50C-4764-DE4D-AC67-FB5545622F1D}" type="presOf" srcId="{E09531E6-A188-45D6-92B3-9B3A717F582B}" destId="{212ACCF9-14C4-48AF-9446-66A1AD3B96B1}" srcOrd="1" destOrd="0" presId="urn:microsoft.com/office/officeart/2005/8/layout/list1"/>
    <dgm:cxn modelId="{B84BB672-AF35-43CB-B32D-E39A89785044}" srcId="{27E3EE2D-13A7-48A1-9AD3-37427ADC3CF7}" destId="{43BE68B9-5F0F-4EC8-95DB-44D7D8F224B7}" srcOrd="0" destOrd="0" parTransId="{0265B6E8-E734-43B1-A0A7-58D751C61017}" sibTransId="{0D1755D9-CDC0-4DFD-97BC-AE65FDDDDDAA}"/>
    <dgm:cxn modelId="{45A86606-AEFE-CF44-B822-5E8E6D859BAC}" type="presOf" srcId="{8549E8FB-6333-4EC7-926D-5048DE18EAF5}" destId="{D9606103-5E74-46CE-AA0A-2F9503BB2832}" srcOrd="1" destOrd="0" presId="urn:microsoft.com/office/officeart/2005/8/layout/list1"/>
    <dgm:cxn modelId="{9E0DF0F2-08D9-4ED6-8E0A-B6F29D0BBF58}" srcId="{4D0375B2-2B5E-4777-9AB7-EF36BE7C3AFF}" destId="{8549E8FB-6333-4EC7-926D-5048DE18EAF5}" srcOrd="3" destOrd="0" parTransId="{792FAE9F-021E-47C8-B983-61DEDE9D5309}" sibTransId="{46EB518C-5A8A-49FC-B76E-9D7353713640}"/>
    <dgm:cxn modelId="{B32DE760-440A-DC45-A5C2-BE11CBB325D3}" type="presOf" srcId="{1C2C9EEA-5334-4ED1-95EA-495397A19926}" destId="{0F3FEB90-CE34-4602-BA3C-75B4EDD491E8}" srcOrd="0" destOrd="0" presId="urn:microsoft.com/office/officeart/2005/8/layout/list1"/>
    <dgm:cxn modelId="{568EAC90-5EFC-EB41-B7E4-75A8D1E92371}" type="presOf" srcId="{43BE68B9-5F0F-4EC8-95DB-44D7D8F224B7}" destId="{E65D12B7-719A-4ACF-8BC0-00E41DE92E31}" srcOrd="0" destOrd="0" presId="urn:microsoft.com/office/officeart/2005/8/layout/list1"/>
    <dgm:cxn modelId="{CA90B271-3F6D-4987-9CA0-FD3D9C708FAB}" srcId="{E09531E6-A188-45D6-92B3-9B3A717F582B}" destId="{81E18CB6-0300-4B3E-90B9-61C0D5569D91}" srcOrd="0" destOrd="0" parTransId="{BB2EC683-C2C4-4264-B86B-70BA7C1DFBB8}" sibTransId="{BD990BAB-3F64-4A5F-B1BC-E880AA47CEEE}"/>
    <dgm:cxn modelId="{307F6AC3-9679-1540-915B-3CEADCF840E0}" type="presOf" srcId="{E09531E6-A188-45D6-92B3-9B3A717F582B}" destId="{97B10D3B-E7D4-44AC-AA9A-102037E0F04D}" srcOrd="0" destOrd="0" presId="urn:microsoft.com/office/officeart/2005/8/layout/list1"/>
    <dgm:cxn modelId="{12F077B9-3E37-4DFF-BD0D-2670C7AFE439}" srcId="{A15E759E-5CEB-4F12-AFD7-06B93C38F4FB}" destId="{1C2C9EEA-5334-4ED1-95EA-495397A19926}" srcOrd="0" destOrd="0" parTransId="{1851EB0D-0FEB-4427-A133-D40C19DEF246}" sibTransId="{B6423D97-F476-47EA-93F2-61D517A685B5}"/>
    <dgm:cxn modelId="{FE0E483E-C24F-D248-B717-7F3951EEF497}" type="presOf" srcId="{27E3EE2D-13A7-48A1-9AD3-37427ADC3CF7}" destId="{35288066-EA0A-425B-818B-5BBF30E2E34C}" srcOrd="0" destOrd="0" presId="urn:microsoft.com/office/officeart/2005/8/layout/list1"/>
    <dgm:cxn modelId="{F15AB0ED-CDAF-4CA0-87D9-5764CBFC815B}" srcId="{D71F6FA1-D203-4D36-B5C9-D57647099708}" destId="{1FACF461-EA0F-4073-A3BC-4912EEB0C6FA}" srcOrd="0" destOrd="0" parTransId="{6DBB0625-E553-4B0F-ADD7-45025A9C28EB}" sibTransId="{D651FFAE-0653-4789-A44F-716B4531219B}"/>
    <dgm:cxn modelId="{9F0E253A-8B8E-804C-A23C-32C0A2F539A5}" type="presOf" srcId="{27E3EE2D-13A7-48A1-9AD3-37427ADC3CF7}" destId="{111C5282-5EA6-4A90-8F39-17E031F652CD}" srcOrd="1" destOrd="0" presId="urn:microsoft.com/office/officeart/2005/8/layout/list1"/>
    <dgm:cxn modelId="{A8634BCC-FA90-BE4C-8FE1-337ECAB2C9C4}" type="presOf" srcId="{CA738768-861A-4805-8AB0-C740190768CF}" destId="{6BD60107-1178-4FD6-8206-4C190F846D2A}" srcOrd="0" destOrd="0" presId="urn:microsoft.com/office/officeart/2005/8/layout/list1"/>
    <dgm:cxn modelId="{0B5E97A4-A5DA-4A15-A6D5-4E3137407CC0}" srcId="{7D0F2859-EDEB-44B7-A7CD-A51546F75154}" destId="{919120FA-06B8-412D-98C6-96E625E5FF4C}" srcOrd="0" destOrd="0" parTransId="{F9E699A2-07A0-4494-A21C-CF58E4A6C288}" sibTransId="{B36273AD-DEC7-4F0E-821C-C2F653E57417}"/>
    <dgm:cxn modelId="{6D4080F5-B034-6A46-BDF1-2A8B90CC0DF6}" type="presOf" srcId="{7D0F2859-EDEB-44B7-A7CD-A51546F75154}" destId="{52097D95-8CB8-4A02-AD3E-FBA9816A996E}" srcOrd="1" destOrd="0" presId="urn:microsoft.com/office/officeart/2005/8/layout/list1"/>
    <dgm:cxn modelId="{64BAED78-7149-1945-9C2D-D6C225215F21}" type="presOf" srcId="{1FACF461-EA0F-4073-A3BC-4912EEB0C6FA}" destId="{BAFC59FC-82B9-4150-B23A-26622FAE44D0}" srcOrd="0" destOrd="0" presId="urn:microsoft.com/office/officeart/2005/8/layout/list1"/>
    <dgm:cxn modelId="{6EBAAC42-56A8-0D45-B141-1666B1159C05}" type="presOf" srcId="{D71F6FA1-D203-4D36-B5C9-D57647099708}" destId="{CB011723-B002-4AB4-B741-39B7B91326D8}" srcOrd="1" destOrd="0" presId="urn:microsoft.com/office/officeart/2005/8/layout/list1"/>
    <dgm:cxn modelId="{364E815E-A94F-6D49-B971-6AB23578554E}" type="presOf" srcId="{7D0F2859-EDEB-44B7-A7CD-A51546F75154}" destId="{BF064248-845A-45B1-A83C-1EBF557D2271}" srcOrd="0" destOrd="0" presId="urn:microsoft.com/office/officeart/2005/8/layout/list1"/>
    <dgm:cxn modelId="{CE21E452-F2C7-498E-8F35-EF1D544111BC}" srcId="{8549E8FB-6333-4EC7-926D-5048DE18EAF5}" destId="{CA738768-861A-4805-8AB0-C740190768CF}" srcOrd="0" destOrd="0" parTransId="{73F43AD6-4E0E-45E4-A109-08CB028EE05A}" sibTransId="{D6E1ABB1-EFCD-44BE-98B8-EFC001CA68A1}"/>
    <dgm:cxn modelId="{3D6EF314-EF95-4B42-8F30-F5DF2EBBD4C6}" type="presOf" srcId="{919120FA-06B8-412D-98C6-96E625E5FF4C}" destId="{708BA623-4042-4DCC-99F9-B4F615FF454A}" srcOrd="0" destOrd="0" presId="urn:microsoft.com/office/officeart/2005/8/layout/list1"/>
    <dgm:cxn modelId="{B31D4BD9-38D7-F147-ADCB-A3A100980D9C}" type="presOf" srcId="{8549E8FB-6333-4EC7-926D-5048DE18EAF5}" destId="{AE2B72AB-DD4E-4BF4-8916-C0CD3C57D189}" srcOrd="0" destOrd="0" presId="urn:microsoft.com/office/officeart/2005/8/layout/list1"/>
    <dgm:cxn modelId="{CBC90507-26CD-114A-9C4F-76F1A4CBAFAA}" type="presParOf" srcId="{4C37B313-C048-4B86-95AF-2AEB05AF7189}" destId="{9B14E2B0-AF7F-4197-9005-13810A5FB32F}" srcOrd="0" destOrd="0" presId="urn:microsoft.com/office/officeart/2005/8/layout/list1"/>
    <dgm:cxn modelId="{F3B195E4-D155-8348-9D6B-205A56027125}" type="presParOf" srcId="{9B14E2B0-AF7F-4197-9005-13810A5FB32F}" destId="{97B10D3B-E7D4-44AC-AA9A-102037E0F04D}" srcOrd="0" destOrd="0" presId="urn:microsoft.com/office/officeart/2005/8/layout/list1"/>
    <dgm:cxn modelId="{FF97863A-DF9D-5949-991E-D94FE1486381}" type="presParOf" srcId="{9B14E2B0-AF7F-4197-9005-13810A5FB32F}" destId="{212ACCF9-14C4-48AF-9446-66A1AD3B96B1}" srcOrd="1" destOrd="0" presId="urn:microsoft.com/office/officeart/2005/8/layout/list1"/>
    <dgm:cxn modelId="{8A5B030F-D79D-EF4C-89A6-E5F0B46C2050}" type="presParOf" srcId="{4C37B313-C048-4B86-95AF-2AEB05AF7189}" destId="{8F73C0FB-5287-42D2-B9E1-3E4A7F260FD1}" srcOrd="1" destOrd="0" presId="urn:microsoft.com/office/officeart/2005/8/layout/list1"/>
    <dgm:cxn modelId="{8B08A8A3-929C-0C48-8B82-AF6F1BBD15C6}" type="presParOf" srcId="{4C37B313-C048-4B86-95AF-2AEB05AF7189}" destId="{F2E85E7B-6CC8-44A6-973B-8A3B3E997630}" srcOrd="2" destOrd="0" presId="urn:microsoft.com/office/officeart/2005/8/layout/list1"/>
    <dgm:cxn modelId="{587DA3D8-C1AD-D84C-94AC-A6122BE29D56}" type="presParOf" srcId="{4C37B313-C048-4B86-95AF-2AEB05AF7189}" destId="{4DC8D074-B705-4BF3-856C-394AC1D95DF9}" srcOrd="3" destOrd="0" presId="urn:microsoft.com/office/officeart/2005/8/layout/list1"/>
    <dgm:cxn modelId="{B6A2EB65-C703-5841-935D-6DEB6BCEF0D7}" type="presParOf" srcId="{4C37B313-C048-4B86-95AF-2AEB05AF7189}" destId="{57BEFA96-2A68-4515-9CC0-637DC72726C3}" srcOrd="4" destOrd="0" presId="urn:microsoft.com/office/officeart/2005/8/layout/list1"/>
    <dgm:cxn modelId="{D8EC852D-3DC0-F24F-B49B-5BC8F6A518D6}" type="presParOf" srcId="{57BEFA96-2A68-4515-9CC0-637DC72726C3}" destId="{BF064248-845A-45B1-A83C-1EBF557D2271}" srcOrd="0" destOrd="0" presId="urn:microsoft.com/office/officeart/2005/8/layout/list1"/>
    <dgm:cxn modelId="{32B1E8B8-5E95-444F-B6B2-D5C151DDA78A}" type="presParOf" srcId="{57BEFA96-2A68-4515-9CC0-637DC72726C3}" destId="{52097D95-8CB8-4A02-AD3E-FBA9816A996E}" srcOrd="1" destOrd="0" presId="urn:microsoft.com/office/officeart/2005/8/layout/list1"/>
    <dgm:cxn modelId="{930FCFDA-287C-4D47-B41C-F38E4AE56FEF}" type="presParOf" srcId="{4C37B313-C048-4B86-95AF-2AEB05AF7189}" destId="{FFCF842F-D581-4E3E-A273-DCF2CB56BD0E}" srcOrd="5" destOrd="0" presId="urn:microsoft.com/office/officeart/2005/8/layout/list1"/>
    <dgm:cxn modelId="{481075D2-EBBA-034C-801B-8A79FB0D3E2A}" type="presParOf" srcId="{4C37B313-C048-4B86-95AF-2AEB05AF7189}" destId="{708BA623-4042-4DCC-99F9-B4F615FF454A}" srcOrd="6" destOrd="0" presId="urn:microsoft.com/office/officeart/2005/8/layout/list1"/>
    <dgm:cxn modelId="{43AB0FE6-F374-D042-ACC2-6BBEC5538F7F}" type="presParOf" srcId="{4C37B313-C048-4B86-95AF-2AEB05AF7189}" destId="{5845D385-C848-4D62-9864-B2531AE6C05C}" srcOrd="7" destOrd="0" presId="urn:microsoft.com/office/officeart/2005/8/layout/list1"/>
    <dgm:cxn modelId="{507BF502-4A94-8844-91F7-564C6D4ABB1A}" type="presParOf" srcId="{4C37B313-C048-4B86-95AF-2AEB05AF7189}" destId="{D5768BFC-5014-4879-B189-A8FE0905FEFE}" srcOrd="8" destOrd="0" presId="urn:microsoft.com/office/officeart/2005/8/layout/list1"/>
    <dgm:cxn modelId="{A98AD4EA-A462-634C-9D7C-04D7CA19440F}" type="presParOf" srcId="{D5768BFC-5014-4879-B189-A8FE0905FEFE}" destId="{35288066-EA0A-425B-818B-5BBF30E2E34C}" srcOrd="0" destOrd="0" presId="urn:microsoft.com/office/officeart/2005/8/layout/list1"/>
    <dgm:cxn modelId="{11D5841E-424D-0A45-BE2F-086AE342FA55}" type="presParOf" srcId="{D5768BFC-5014-4879-B189-A8FE0905FEFE}" destId="{111C5282-5EA6-4A90-8F39-17E031F652CD}" srcOrd="1" destOrd="0" presId="urn:microsoft.com/office/officeart/2005/8/layout/list1"/>
    <dgm:cxn modelId="{4B14812F-7973-6340-8D19-4FF67F4B824B}" type="presParOf" srcId="{4C37B313-C048-4B86-95AF-2AEB05AF7189}" destId="{DA9B6A1F-EFD0-41E6-A3B9-F527561F6A0F}" srcOrd="9" destOrd="0" presId="urn:microsoft.com/office/officeart/2005/8/layout/list1"/>
    <dgm:cxn modelId="{4BCCE74E-74B6-0D47-96A6-0F8F34D80D03}" type="presParOf" srcId="{4C37B313-C048-4B86-95AF-2AEB05AF7189}" destId="{E65D12B7-719A-4ACF-8BC0-00E41DE92E31}" srcOrd="10" destOrd="0" presId="urn:microsoft.com/office/officeart/2005/8/layout/list1"/>
    <dgm:cxn modelId="{F97E396A-4EF6-9C4B-945D-704CDFE14412}" type="presParOf" srcId="{4C37B313-C048-4B86-95AF-2AEB05AF7189}" destId="{9A91B2A0-284D-4C0A-A010-6AA302C195C4}" srcOrd="11" destOrd="0" presId="urn:microsoft.com/office/officeart/2005/8/layout/list1"/>
    <dgm:cxn modelId="{C8C3D585-9AA6-F744-819B-1EA3497E4112}" type="presParOf" srcId="{4C37B313-C048-4B86-95AF-2AEB05AF7189}" destId="{07565D8C-AD9C-46E1-A7BB-2982F93BF6F0}" srcOrd="12" destOrd="0" presId="urn:microsoft.com/office/officeart/2005/8/layout/list1"/>
    <dgm:cxn modelId="{5F667034-4CD3-3545-BBCA-94BB3C288FCB}" type="presParOf" srcId="{07565D8C-AD9C-46E1-A7BB-2982F93BF6F0}" destId="{AE2B72AB-DD4E-4BF4-8916-C0CD3C57D189}" srcOrd="0" destOrd="0" presId="urn:microsoft.com/office/officeart/2005/8/layout/list1"/>
    <dgm:cxn modelId="{ED6A9525-7178-1B40-8474-EBBED38F2E1C}" type="presParOf" srcId="{07565D8C-AD9C-46E1-A7BB-2982F93BF6F0}" destId="{D9606103-5E74-46CE-AA0A-2F9503BB2832}" srcOrd="1" destOrd="0" presId="urn:microsoft.com/office/officeart/2005/8/layout/list1"/>
    <dgm:cxn modelId="{3D6E2938-FA41-B546-85D1-C58030832AFA}" type="presParOf" srcId="{4C37B313-C048-4B86-95AF-2AEB05AF7189}" destId="{936837AC-F7F4-4965-BF27-D691E0C8445B}" srcOrd="13" destOrd="0" presId="urn:microsoft.com/office/officeart/2005/8/layout/list1"/>
    <dgm:cxn modelId="{419E06F1-0F08-244C-B613-F30BA3D6B4D4}" type="presParOf" srcId="{4C37B313-C048-4B86-95AF-2AEB05AF7189}" destId="{6BD60107-1178-4FD6-8206-4C190F846D2A}" srcOrd="14" destOrd="0" presId="urn:microsoft.com/office/officeart/2005/8/layout/list1"/>
    <dgm:cxn modelId="{83B69F7D-A50B-834A-BA38-C36EF14E8B58}" type="presParOf" srcId="{4C37B313-C048-4B86-95AF-2AEB05AF7189}" destId="{9C4C4DB5-3EC6-41C4-8835-F616189BFF2F}" srcOrd="15" destOrd="0" presId="urn:microsoft.com/office/officeart/2005/8/layout/list1"/>
    <dgm:cxn modelId="{4D69E531-12F2-5C4D-91E0-3E67E792866C}" type="presParOf" srcId="{4C37B313-C048-4B86-95AF-2AEB05AF7189}" destId="{0E752A65-C000-4CBC-8012-B297055DB5EF}" srcOrd="16" destOrd="0" presId="urn:microsoft.com/office/officeart/2005/8/layout/list1"/>
    <dgm:cxn modelId="{9E21E287-BE16-824C-90B7-270730B30579}" type="presParOf" srcId="{0E752A65-C000-4CBC-8012-B297055DB5EF}" destId="{95EB1FD7-1A25-4294-8FBB-1F1634CC64B0}" srcOrd="0" destOrd="0" presId="urn:microsoft.com/office/officeart/2005/8/layout/list1"/>
    <dgm:cxn modelId="{576169C5-0667-0A47-B3EA-CEC3B287DB00}" type="presParOf" srcId="{0E752A65-C000-4CBC-8012-B297055DB5EF}" destId="{CB011723-B002-4AB4-B741-39B7B91326D8}" srcOrd="1" destOrd="0" presId="urn:microsoft.com/office/officeart/2005/8/layout/list1"/>
    <dgm:cxn modelId="{07F742B7-620A-E947-B1AA-9A1C74C75238}" type="presParOf" srcId="{4C37B313-C048-4B86-95AF-2AEB05AF7189}" destId="{93C32E33-C2C2-4FAA-99AA-197245DE1287}" srcOrd="17" destOrd="0" presId="urn:microsoft.com/office/officeart/2005/8/layout/list1"/>
    <dgm:cxn modelId="{C10EA56F-9C1B-F748-B52F-23C05A6B777B}" type="presParOf" srcId="{4C37B313-C048-4B86-95AF-2AEB05AF7189}" destId="{BAFC59FC-82B9-4150-B23A-26622FAE44D0}" srcOrd="18" destOrd="0" presId="urn:microsoft.com/office/officeart/2005/8/layout/list1"/>
    <dgm:cxn modelId="{930F56FC-7335-D740-972B-0E4E91D83302}" type="presParOf" srcId="{4C37B313-C048-4B86-95AF-2AEB05AF7189}" destId="{34546666-50B7-45B9-9DFF-C9EE1EBA96C7}" srcOrd="19" destOrd="0" presId="urn:microsoft.com/office/officeart/2005/8/layout/list1"/>
    <dgm:cxn modelId="{3C43E21A-D7FB-A041-92AE-44F716ECE804}" type="presParOf" srcId="{4C37B313-C048-4B86-95AF-2AEB05AF7189}" destId="{D6C84803-F13D-4999-ACB0-7D918A98408B}" srcOrd="20" destOrd="0" presId="urn:microsoft.com/office/officeart/2005/8/layout/list1"/>
    <dgm:cxn modelId="{FB113722-C88E-B24F-9F62-107DA7E0F031}" type="presParOf" srcId="{D6C84803-F13D-4999-ACB0-7D918A98408B}" destId="{49D87837-CB70-4941-A7D2-CC346F0C6B4C}" srcOrd="0" destOrd="0" presId="urn:microsoft.com/office/officeart/2005/8/layout/list1"/>
    <dgm:cxn modelId="{C70CBAE8-AFE5-9940-BCB5-0154ECCE08D4}" type="presParOf" srcId="{D6C84803-F13D-4999-ACB0-7D918A98408B}" destId="{139EC6F5-03A9-450D-95BA-47AB6631DE0F}" srcOrd="1" destOrd="0" presId="urn:microsoft.com/office/officeart/2005/8/layout/list1"/>
    <dgm:cxn modelId="{75E1DBB6-2DA0-AE4D-82DE-B129B51EDC0F}" type="presParOf" srcId="{4C37B313-C048-4B86-95AF-2AEB05AF7189}" destId="{680F1DC6-42E9-4D58-929C-CE977A5F42A9}" srcOrd="21" destOrd="0" presId="urn:microsoft.com/office/officeart/2005/8/layout/list1"/>
    <dgm:cxn modelId="{A9F53FE8-7DFC-1645-B481-7CF8955AEE3B}" type="presParOf" srcId="{4C37B313-C048-4B86-95AF-2AEB05AF7189}" destId="{0F3FEB90-CE34-4602-BA3C-75B4EDD491E8}" srcOrd="2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62F4141-3C0A-4ED6-A1BF-F1168B1984C9}"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9D128771-06F3-4718-A1A4-284E69B58FA6}">
      <dgm:prSet/>
      <dgm:spPr/>
      <dgm:t>
        <a:bodyPr/>
        <a:lstStyle/>
        <a:p>
          <a:r>
            <a:rPr lang="en-US"/>
            <a:t>General Debate</a:t>
          </a:r>
        </a:p>
      </dgm:t>
    </dgm:pt>
    <dgm:pt modelId="{9B71A110-57E2-4E5F-B84B-14E081AE7B46}" type="parTrans" cxnId="{92FC3D50-17A2-46BF-9789-341A4890FA7F}">
      <dgm:prSet/>
      <dgm:spPr/>
      <dgm:t>
        <a:bodyPr/>
        <a:lstStyle/>
        <a:p>
          <a:endParaRPr lang="en-US"/>
        </a:p>
      </dgm:t>
    </dgm:pt>
    <dgm:pt modelId="{D00110AF-80BC-491D-AF6E-756C9D92A47D}" type="sibTrans" cxnId="{92FC3D50-17A2-46BF-9789-341A4890FA7F}">
      <dgm:prSet/>
      <dgm:spPr/>
      <dgm:t>
        <a:bodyPr/>
        <a:lstStyle/>
        <a:p>
          <a:endParaRPr lang="en-US"/>
        </a:p>
      </dgm:t>
    </dgm:pt>
    <dgm:pt modelId="{7BC7C0E0-D652-4DB9-8793-8D77BCA9BB14}">
      <dgm:prSet/>
      <dgm:spPr/>
      <dgm:t>
        <a:bodyPr/>
        <a:lstStyle/>
        <a:p>
          <a:r>
            <a:rPr lang="en-US" dirty="0"/>
            <a:t>VNR Labs </a:t>
          </a:r>
        </a:p>
      </dgm:t>
    </dgm:pt>
    <dgm:pt modelId="{7E222C16-232D-426D-8D19-8CF340E17A43}" type="parTrans" cxnId="{956CC267-703C-4295-850E-6101C5FA1758}">
      <dgm:prSet/>
      <dgm:spPr/>
      <dgm:t>
        <a:bodyPr/>
        <a:lstStyle/>
        <a:p>
          <a:endParaRPr lang="en-US"/>
        </a:p>
      </dgm:t>
    </dgm:pt>
    <dgm:pt modelId="{984F389F-55DF-428B-B150-7FA45C140288}" type="sibTrans" cxnId="{956CC267-703C-4295-850E-6101C5FA1758}">
      <dgm:prSet/>
      <dgm:spPr/>
      <dgm:t>
        <a:bodyPr/>
        <a:lstStyle/>
        <a:p>
          <a:endParaRPr lang="en-US"/>
        </a:p>
      </dgm:t>
    </dgm:pt>
    <dgm:pt modelId="{B3003901-17AE-4588-A368-5E96C7BD35CC}">
      <dgm:prSet/>
      <dgm:spPr/>
      <dgm:t>
        <a:bodyPr/>
        <a:lstStyle/>
        <a:p>
          <a:r>
            <a:rPr lang="en-US" dirty="0"/>
            <a:t>Exhibitions</a:t>
          </a:r>
        </a:p>
      </dgm:t>
    </dgm:pt>
    <dgm:pt modelId="{FEC8329D-2CD5-4290-B683-FC56F2DC6F34}" type="parTrans" cxnId="{E9935DEF-84F7-4659-BEAF-3A9E3AF8D475}">
      <dgm:prSet/>
      <dgm:spPr/>
      <dgm:t>
        <a:bodyPr/>
        <a:lstStyle/>
        <a:p>
          <a:endParaRPr lang="en-US"/>
        </a:p>
      </dgm:t>
    </dgm:pt>
    <dgm:pt modelId="{712917CB-437E-4A40-AD61-DACAE205BCCB}" type="sibTrans" cxnId="{E9935DEF-84F7-4659-BEAF-3A9E3AF8D475}">
      <dgm:prSet/>
      <dgm:spPr/>
      <dgm:t>
        <a:bodyPr/>
        <a:lstStyle/>
        <a:p>
          <a:endParaRPr lang="en-US"/>
        </a:p>
      </dgm:t>
    </dgm:pt>
    <dgm:pt modelId="{71AFF634-4E4F-4368-A867-F0518163CD23}">
      <dgm:prSet/>
      <dgm:spPr/>
      <dgm:t>
        <a:bodyPr/>
        <a:lstStyle/>
        <a:p>
          <a:r>
            <a:rPr lang="en-US"/>
            <a:t>Special Events</a:t>
          </a:r>
        </a:p>
      </dgm:t>
    </dgm:pt>
    <dgm:pt modelId="{3683BA94-EAB3-4F1C-B744-58BE426F2A5B}" type="parTrans" cxnId="{06AFA5B9-EC71-4AC8-A2B3-D8C7ACA14DDB}">
      <dgm:prSet/>
      <dgm:spPr/>
      <dgm:t>
        <a:bodyPr/>
        <a:lstStyle/>
        <a:p>
          <a:endParaRPr lang="en-US"/>
        </a:p>
      </dgm:t>
    </dgm:pt>
    <dgm:pt modelId="{A923A60A-A16E-4EB7-A1FB-B1088BD39465}" type="sibTrans" cxnId="{06AFA5B9-EC71-4AC8-A2B3-D8C7ACA14DDB}">
      <dgm:prSet/>
      <dgm:spPr/>
      <dgm:t>
        <a:bodyPr/>
        <a:lstStyle/>
        <a:p>
          <a:endParaRPr lang="en-US"/>
        </a:p>
      </dgm:t>
    </dgm:pt>
    <dgm:pt modelId="{6A324537-8286-4815-9B23-052FFA543623}">
      <dgm:prSet/>
      <dgm:spPr/>
      <dgm:t>
        <a:bodyPr/>
        <a:lstStyle/>
        <a:p>
          <a:r>
            <a:rPr lang="en-US" dirty="0"/>
            <a:t>Bilateral meetings</a:t>
          </a:r>
        </a:p>
      </dgm:t>
    </dgm:pt>
    <dgm:pt modelId="{EF2F327C-549A-490A-BD5B-3FF0E865F1A9}" type="parTrans" cxnId="{15E28BF0-AE2A-4F8C-B544-EAE6E485D557}">
      <dgm:prSet/>
      <dgm:spPr/>
      <dgm:t>
        <a:bodyPr/>
        <a:lstStyle/>
        <a:p>
          <a:endParaRPr lang="en-US"/>
        </a:p>
      </dgm:t>
    </dgm:pt>
    <dgm:pt modelId="{C211FCE7-6981-46E3-ACC4-C5D16FB4D7E2}" type="sibTrans" cxnId="{15E28BF0-AE2A-4F8C-B544-EAE6E485D557}">
      <dgm:prSet/>
      <dgm:spPr/>
      <dgm:t>
        <a:bodyPr/>
        <a:lstStyle/>
        <a:p>
          <a:endParaRPr lang="en-US"/>
        </a:p>
      </dgm:t>
    </dgm:pt>
    <dgm:pt modelId="{EB0E5D87-CB8B-4E56-ADB9-7B7ACA32BBC3}">
      <dgm:prSet phldrT="[Text]"/>
      <dgm:spPr/>
      <dgm:t>
        <a:bodyPr/>
        <a:lstStyle/>
        <a:p>
          <a:r>
            <a:rPr lang="en-US" dirty="0"/>
            <a:t>Side Events</a:t>
          </a:r>
        </a:p>
      </dgm:t>
    </dgm:pt>
    <dgm:pt modelId="{F9D737B3-55BA-4C72-BCA6-BE532F9380D2}" type="parTrans" cxnId="{18834C53-8F13-4D93-9A9D-FED766971625}">
      <dgm:prSet/>
      <dgm:spPr/>
      <dgm:t>
        <a:bodyPr/>
        <a:lstStyle/>
        <a:p>
          <a:endParaRPr lang="en-US"/>
        </a:p>
      </dgm:t>
    </dgm:pt>
    <dgm:pt modelId="{DB1ED2CA-7AAB-4617-B24C-ED6F95F62FC6}" type="sibTrans" cxnId="{18834C53-8F13-4D93-9A9D-FED766971625}">
      <dgm:prSet/>
      <dgm:spPr/>
      <dgm:t>
        <a:bodyPr/>
        <a:lstStyle/>
        <a:p>
          <a:endParaRPr lang="en-US"/>
        </a:p>
      </dgm:t>
    </dgm:pt>
    <dgm:pt modelId="{609289D8-1577-4711-895D-467652AE8192}" type="pres">
      <dgm:prSet presAssocID="{662F4141-3C0A-4ED6-A1BF-F1168B1984C9}" presName="linear" presStyleCnt="0">
        <dgm:presLayoutVars>
          <dgm:animLvl val="lvl"/>
          <dgm:resizeHandles val="exact"/>
        </dgm:presLayoutVars>
      </dgm:prSet>
      <dgm:spPr/>
      <dgm:t>
        <a:bodyPr/>
        <a:lstStyle/>
        <a:p>
          <a:endParaRPr lang="en-US"/>
        </a:p>
      </dgm:t>
    </dgm:pt>
    <dgm:pt modelId="{99EC53C3-ADF0-46A1-8156-5CDB32EA6D49}" type="pres">
      <dgm:prSet presAssocID="{9D128771-06F3-4718-A1A4-284E69B58FA6}" presName="parentText" presStyleLbl="node1" presStyleIdx="0" presStyleCnt="6">
        <dgm:presLayoutVars>
          <dgm:chMax val="0"/>
          <dgm:bulletEnabled val="1"/>
        </dgm:presLayoutVars>
      </dgm:prSet>
      <dgm:spPr/>
      <dgm:t>
        <a:bodyPr/>
        <a:lstStyle/>
        <a:p>
          <a:endParaRPr lang="en-US"/>
        </a:p>
      </dgm:t>
    </dgm:pt>
    <dgm:pt modelId="{8807F14A-0B0B-43D1-8677-245E3760EB7F}" type="pres">
      <dgm:prSet presAssocID="{D00110AF-80BC-491D-AF6E-756C9D92A47D}" presName="spacer" presStyleCnt="0"/>
      <dgm:spPr/>
    </dgm:pt>
    <dgm:pt modelId="{7F29FE3D-8802-4C0A-8BB1-33FDF0523FD8}" type="pres">
      <dgm:prSet presAssocID="{7BC7C0E0-D652-4DB9-8793-8D77BCA9BB14}" presName="parentText" presStyleLbl="node1" presStyleIdx="1" presStyleCnt="6">
        <dgm:presLayoutVars>
          <dgm:chMax val="0"/>
          <dgm:bulletEnabled val="1"/>
        </dgm:presLayoutVars>
      </dgm:prSet>
      <dgm:spPr/>
      <dgm:t>
        <a:bodyPr/>
        <a:lstStyle/>
        <a:p>
          <a:endParaRPr lang="en-US"/>
        </a:p>
      </dgm:t>
    </dgm:pt>
    <dgm:pt modelId="{AE5711FF-B380-4065-B080-67905CACBB93}" type="pres">
      <dgm:prSet presAssocID="{984F389F-55DF-428B-B150-7FA45C140288}" presName="spacer" presStyleCnt="0"/>
      <dgm:spPr/>
    </dgm:pt>
    <dgm:pt modelId="{0B5EEC01-9817-4BB9-B5A0-D1B9181C65FE}" type="pres">
      <dgm:prSet presAssocID="{EB0E5D87-CB8B-4E56-ADB9-7B7ACA32BBC3}" presName="parentText" presStyleLbl="node1" presStyleIdx="2" presStyleCnt="6">
        <dgm:presLayoutVars>
          <dgm:chMax val="0"/>
          <dgm:bulletEnabled val="1"/>
        </dgm:presLayoutVars>
      </dgm:prSet>
      <dgm:spPr/>
      <dgm:t>
        <a:bodyPr/>
        <a:lstStyle/>
        <a:p>
          <a:endParaRPr lang="en-US"/>
        </a:p>
      </dgm:t>
    </dgm:pt>
    <dgm:pt modelId="{2CB7E5ED-AA92-4311-8925-824FA52FA6A8}" type="pres">
      <dgm:prSet presAssocID="{DB1ED2CA-7AAB-4617-B24C-ED6F95F62FC6}" presName="spacer" presStyleCnt="0"/>
      <dgm:spPr/>
    </dgm:pt>
    <dgm:pt modelId="{F76ADD0E-F3D2-44F0-9F20-A7C6B366BDC0}" type="pres">
      <dgm:prSet presAssocID="{B3003901-17AE-4588-A368-5E96C7BD35CC}" presName="parentText" presStyleLbl="node1" presStyleIdx="3" presStyleCnt="6">
        <dgm:presLayoutVars>
          <dgm:chMax val="0"/>
          <dgm:bulletEnabled val="1"/>
        </dgm:presLayoutVars>
      </dgm:prSet>
      <dgm:spPr/>
      <dgm:t>
        <a:bodyPr/>
        <a:lstStyle/>
        <a:p>
          <a:endParaRPr lang="en-US"/>
        </a:p>
      </dgm:t>
    </dgm:pt>
    <dgm:pt modelId="{201A64ED-2F0E-4CCD-B6D9-9939237EDF2E}" type="pres">
      <dgm:prSet presAssocID="{712917CB-437E-4A40-AD61-DACAE205BCCB}" presName="spacer" presStyleCnt="0"/>
      <dgm:spPr/>
    </dgm:pt>
    <dgm:pt modelId="{623DE699-5A04-422C-B617-BB986C7AA835}" type="pres">
      <dgm:prSet presAssocID="{71AFF634-4E4F-4368-A867-F0518163CD23}" presName="parentText" presStyleLbl="node1" presStyleIdx="4" presStyleCnt="6">
        <dgm:presLayoutVars>
          <dgm:chMax val="0"/>
          <dgm:bulletEnabled val="1"/>
        </dgm:presLayoutVars>
      </dgm:prSet>
      <dgm:spPr/>
      <dgm:t>
        <a:bodyPr/>
        <a:lstStyle/>
        <a:p>
          <a:endParaRPr lang="en-US"/>
        </a:p>
      </dgm:t>
    </dgm:pt>
    <dgm:pt modelId="{E714B9F6-F5E1-42FA-A2ED-078AF81434CB}" type="pres">
      <dgm:prSet presAssocID="{A923A60A-A16E-4EB7-A1FB-B1088BD39465}" presName="spacer" presStyleCnt="0"/>
      <dgm:spPr/>
    </dgm:pt>
    <dgm:pt modelId="{0F774941-9CB5-454E-9AAA-3D7D8DE1E153}" type="pres">
      <dgm:prSet presAssocID="{6A324537-8286-4815-9B23-052FFA543623}" presName="parentText" presStyleLbl="node1" presStyleIdx="5" presStyleCnt="6">
        <dgm:presLayoutVars>
          <dgm:chMax val="0"/>
          <dgm:bulletEnabled val="1"/>
        </dgm:presLayoutVars>
      </dgm:prSet>
      <dgm:spPr/>
      <dgm:t>
        <a:bodyPr/>
        <a:lstStyle/>
        <a:p>
          <a:endParaRPr lang="en-US"/>
        </a:p>
      </dgm:t>
    </dgm:pt>
  </dgm:ptLst>
  <dgm:cxnLst>
    <dgm:cxn modelId="{18834C53-8F13-4D93-9A9D-FED766971625}" srcId="{662F4141-3C0A-4ED6-A1BF-F1168B1984C9}" destId="{EB0E5D87-CB8B-4E56-ADB9-7B7ACA32BBC3}" srcOrd="2" destOrd="0" parTransId="{F9D737B3-55BA-4C72-BCA6-BE532F9380D2}" sibTransId="{DB1ED2CA-7AAB-4617-B24C-ED6F95F62FC6}"/>
    <dgm:cxn modelId="{15E28BF0-AE2A-4F8C-B544-EAE6E485D557}" srcId="{662F4141-3C0A-4ED6-A1BF-F1168B1984C9}" destId="{6A324537-8286-4815-9B23-052FFA543623}" srcOrd="5" destOrd="0" parTransId="{EF2F327C-549A-490A-BD5B-3FF0E865F1A9}" sibTransId="{C211FCE7-6981-46E3-ACC4-C5D16FB4D7E2}"/>
    <dgm:cxn modelId="{92FC3D50-17A2-46BF-9789-341A4890FA7F}" srcId="{662F4141-3C0A-4ED6-A1BF-F1168B1984C9}" destId="{9D128771-06F3-4718-A1A4-284E69B58FA6}" srcOrd="0" destOrd="0" parTransId="{9B71A110-57E2-4E5F-B84B-14E081AE7B46}" sibTransId="{D00110AF-80BC-491D-AF6E-756C9D92A47D}"/>
    <dgm:cxn modelId="{E595198F-2551-4B23-82D1-07C0EBBA61B6}" type="presOf" srcId="{6A324537-8286-4815-9B23-052FFA543623}" destId="{0F774941-9CB5-454E-9AAA-3D7D8DE1E153}" srcOrd="0" destOrd="0" presId="urn:microsoft.com/office/officeart/2005/8/layout/vList2"/>
    <dgm:cxn modelId="{EE1F49B5-A32A-4F90-9AA4-22991F7C1024}" type="presOf" srcId="{9D128771-06F3-4718-A1A4-284E69B58FA6}" destId="{99EC53C3-ADF0-46A1-8156-5CDB32EA6D49}" srcOrd="0" destOrd="0" presId="urn:microsoft.com/office/officeart/2005/8/layout/vList2"/>
    <dgm:cxn modelId="{1F49E5B4-8B0C-438C-BB4C-279F6756CE1D}" type="presOf" srcId="{EB0E5D87-CB8B-4E56-ADB9-7B7ACA32BBC3}" destId="{0B5EEC01-9817-4BB9-B5A0-D1B9181C65FE}" srcOrd="0" destOrd="0" presId="urn:microsoft.com/office/officeart/2005/8/layout/vList2"/>
    <dgm:cxn modelId="{E9935DEF-84F7-4659-BEAF-3A9E3AF8D475}" srcId="{662F4141-3C0A-4ED6-A1BF-F1168B1984C9}" destId="{B3003901-17AE-4588-A368-5E96C7BD35CC}" srcOrd="3" destOrd="0" parTransId="{FEC8329D-2CD5-4290-B683-FC56F2DC6F34}" sibTransId="{712917CB-437E-4A40-AD61-DACAE205BCCB}"/>
    <dgm:cxn modelId="{A39F8A44-B85F-4978-821A-19825720C443}" type="presOf" srcId="{7BC7C0E0-D652-4DB9-8793-8D77BCA9BB14}" destId="{7F29FE3D-8802-4C0A-8BB1-33FDF0523FD8}" srcOrd="0" destOrd="0" presId="urn:microsoft.com/office/officeart/2005/8/layout/vList2"/>
    <dgm:cxn modelId="{3DEBDD12-2420-469D-BF74-F22E173CB474}" type="presOf" srcId="{B3003901-17AE-4588-A368-5E96C7BD35CC}" destId="{F76ADD0E-F3D2-44F0-9F20-A7C6B366BDC0}" srcOrd="0" destOrd="0" presId="urn:microsoft.com/office/officeart/2005/8/layout/vList2"/>
    <dgm:cxn modelId="{956CC267-703C-4295-850E-6101C5FA1758}" srcId="{662F4141-3C0A-4ED6-A1BF-F1168B1984C9}" destId="{7BC7C0E0-D652-4DB9-8793-8D77BCA9BB14}" srcOrd="1" destOrd="0" parTransId="{7E222C16-232D-426D-8D19-8CF340E17A43}" sibTransId="{984F389F-55DF-428B-B150-7FA45C140288}"/>
    <dgm:cxn modelId="{06AFA5B9-EC71-4AC8-A2B3-D8C7ACA14DDB}" srcId="{662F4141-3C0A-4ED6-A1BF-F1168B1984C9}" destId="{71AFF634-4E4F-4368-A867-F0518163CD23}" srcOrd="4" destOrd="0" parTransId="{3683BA94-EAB3-4F1C-B744-58BE426F2A5B}" sibTransId="{A923A60A-A16E-4EB7-A1FB-B1088BD39465}"/>
    <dgm:cxn modelId="{3F6287CF-4EC8-4B36-BD37-214B4A51B86A}" type="presOf" srcId="{71AFF634-4E4F-4368-A867-F0518163CD23}" destId="{623DE699-5A04-422C-B617-BB986C7AA835}" srcOrd="0" destOrd="0" presId="urn:microsoft.com/office/officeart/2005/8/layout/vList2"/>
    <dgm:cxn modelId="{7FFBD587-2411-457E-83F2-859298B16BF0}" type="presOf" srcId="{662F4141-3C0A-4ED6-A1BF-F1168B1984C9}" destId="{609289D8-1577-4711-895D-467652AE8192}" srcOrd="0" destOrd="0" presId="urn:microsoft.com/office/officeart/2005/8/layout/vList2"/>
    <dgm:cxn modelId="{B576766D-C999-4C21-9D13-DA631C53CACE}" type="presParOf" srcId="{609289D8-1577-4711-895D-467652AE8192}" destId="{99EC53C3-ADF0-46A1-8156-5CDB32EA6D49}" srcOrd="0" destOrd="0" presId="urn:microsoft.com/office/officeart/2005/8/layout/vList2"/>
    <dgm:cxn modelId="{BE45CF1E-E33B-4B5E-8F53-C24CE523F105}" type="presParOf" srcId="{609289D8-1577-4711-895D-467652AE8192}" destId="{8807F14A-0B0B-43D1-8677-245E3760EB7F}" srcOrd="1" destOrd="0" presId="urn:microsoft.com/office/officeart/2005/8/layout/vList2"/>
    <dgm:cxn modelId="{A591957A-179C-4B3F-89F3-C65815457936}" type="presParOf" srcId="{609289D8-1577-4711-895D-467652AE8192}" destId="{7F29FE3D-8802-4C0A-8BB1-33FDF0523FD8}" srcOrd="2" destOrd="0" presId="urn:microsoft.com/office/officeart/2005/8/layout/vList2"/>
    <dgm:cxn modelId="{1607CE23-B890-41A8-9DF2-BD1839C3ED19}" type="presParOf" srcId="{609289D8-1577-4711-895D-467652AE8192}" destId="{AE5711FF-B380-4065-B080-67905CACBB93}" srcOrd="3" destOrd="0" presId="urn:microsoft.com/office/officeart/2005/8/layout/vList2"/>
    <dgm:cxn modelId="{079841D6-F71A-40A2-9E3A-B2AC4B23765F}" type="presParOf" srcId="{609289D8-1577-4711-895D-467652AE8192}" destId="{0B5EEC01-9817-4BB9-B5A0-D1B9181C65FE}" srcOrd="4" destOrd="0" presId="urn:microsoft.com/office/officeart/2005/8/layout/vList2"/>
    <dgm:cxn modelId="{A4A2202C-13C2-4934-B86A-5E4C9BFAF89F}" type="presParOf" srcId="{609289D8-1577-4711-895D-467652AE8192}" destId="{2CB7E5ED-AA92-4311-8925-824FA52FA6A8}" srcOrd="5" destOrd="0" presId="urn:microsoft.com/office/officeart/2005/8/layout/vList2"/>
    <dgm:cxn modelId="{E09954BA-1AE1-4D61-9206-04595F3057B9}" type="presParOf" srcId="{609289D8-1577-4711-895D-467652AE8192}" destId="{F76ADD0E-F3D2-44F0-9F20-A7C6B366BDC0}" srcOrd="6" destOrd="0" presId="urn:microsoft.com/office/officeart/2005/8/layout/vList2"/>
    <dgm:cxn modelId="{CE29B1D4-44F5-4509-8648-7C3DF392A68F}" type="presParOf" srcId="{609289D8-1577-4711-895D-467652AE8192}" destId="{201A64ED-2F0E-4CCD-B6D9-9939237EDF2E}" srcOrd="7" destOrd="0" presId="urn:microsoft.com/office/officeart/2005/8/layout/vList2"/>
    <dgm:cxn modelId="{620EE8A2-A67B-4BC9-9ED9-59454D2297D5}" type="presParOf" srcId="{609289D8-1577-4711-895D-467652AE8192}" destId="{623DE699-5A04-422C-B617-BB986C7AA835}" srcOrd="8" destOrd="0" presId="urn:microsoft.com/office/officeart/2005/8/layout/vList2"/>
    <dgm:cxn modelId="{F2BA012C-646A-4661-BD9A-BE652382C023}" type="presParOf" srcId="{609289D8-1577-4711-895D-467652AE8192}" destId="{E714B9F6-F5E1-42FA-A2ED-078AF81434CB}" srcOrd="9" destOrd="0" presId="urn:microsoft.com/office/officeart/2005/8/layout/vList2"/>
    <dgm:cxn modelId="{922F9BAE-EA4B-43D9-A2E6-181BB43652A0}" type="presParOf" srcId="{609289D8-1577-4711-895D-467652AE8192}" destId="{0F774941-9CB5-454E-9AAA-3D7D8DE1E153}"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0F12801-89EC-48DC-A7B9-FF0CCCDC3F5D}" type="doc">
      <dgm:prSet loTypeId="urn:microsoft.com/office/officeart/2005/8/layout/cycle8" loCatId="cycle" qsTypeId="urn:microsoft.com/office/officeart/2005/8/quickstyle/simple4" qsCatId="simple" csTypeId="urn:microsoft.com/office/officeart/2005/8/colors/colorful1" csCatId="colorful" phldr="1"/>
      <dgm:spPr/>
      <dgm:t>
        <a:bodyPr/>
        <a:lstStyle/>
        <a:p>
          <a:endParaRPr lang="en-US"/>
        </a:p>
      </dgm:t>
    </dgm:pt>
    <dgm:pt modelId="{0D9C63EF-3B42-4330-B85E-78FB3A27444F}">
      <dgm:prSet custT="1"/>
      <dgm:spPr/>
      <dgm:t>
        <a:bodyPr/>
        <a:lstStyle/>
        <a:p>
          <a:r>
            <a:rPr lang="en-US" sz="1600" b="1" dirty="0"/>
            <a:t>3-5 countries present </a:t>
          </a:r>
          <a:r>
            <a:rPr lang="en-US" sz="1600" b="1" dirty="0" smtClean="0"/>
            <a:t>consecutively with </a:t>
          </a:r>
          <a:r>
            <a:rPr lang="en-US" sz="1600" b="1" dirty="0"/>
            <a:t>Q&amp;A after all countries </a:t>
          </a:r>
          <a:r>
            <a:rPr lang="en-US" sz="1600" b="1" dirty="0" smtClean="0"/>
            <a:t>have finished presenting </a:t>
          </a:r>
          <a:endParaRPr lang="en-US" sz="1600" b="1" dirty="0"/>
        </a:p>
      </dgm:t>
    </dgm:pt>
    <dgm:pt modelId="{65D3015D-999C-49FE-8849-46C521D5DB41}" type="parTrans" cxnId="{D245C83D-D427-4982-96B3-475B866F7B0E}">
      <dgm:prSet/>
      <dgm:spPr/>
      <dgm:t>
        <a:bodyPr/>
        <a:lstStyle/>
        <a:p>
          <a:endParaRPr lang="en-US"/>
        </a:p>
      </dgm:t>
    </dgm:pt>
    <dgm:pt modelId="{24F1CE61-F725-4037-9C72-1DD41DD9D81B}" type="sibTrans" cxnId="{D245C83D-D427-4982-96B3-475B866F7B0E}">
      <dgm:prSet/>
      <dgm:spPr/>
      <dgm:t>
        <a:bodyPr/>
        <a:lstStyle/>
        <a:p>
          <a:endParaRPr lang="en-US"/>
        </a:p>
      </dgm:t>
    </dgm:pt>
    <dgm:pt modelId="{22154C0A-6700-42F8-A3F0-BD8E2ECEEC59}">
      <dgm:prSet custT="1"/>
      <dgm:spPr/>
      <dgm:t>
        <a:bodyPr/>
        <a:lstStyle/>
        <a:p>
          <a:r>
            <a:rPr lang="en-US" sz="1600" b="1" dirty="0"/>
            <a:t>Single country </a:t>
          </a:r>
          <a:r>
            <a:rPr lang="en-US" sz="1600" b="1" dirty="0" smtClean="0"/>
            <a:t>presentation </a:t>
          </a:r>
          <a:r>
            <a:rPr lang="en-US" sz="1600" b="1" dirty="0"/>
            <a:t>followed by Q&amp;A</a:t>
          </a:r>
        </a:p>
      </dgm:t>
    </dgm:pt>
    <dgm:pt modelId="{0D678756-8029-4782-95A0-51D331871913}" type="parTrans" cxnId="{93AE8581-FEE7-4E27-8E2D-833E565689BE}">
      <dgm:prSet/>
      <dgm:spPr/>
      <dgm:t>
        <a:bodyPr/>
        <a:lstStyle/>
        <a:p>
          <a:endParaRPr lang="en-US"/>
        </a:p>
      </dgm:t>
    </dgm:pt>
    <dgm:pt modelId="{A58C716D-C602-4F11-ABFE-9B6CBD22EB36}" type="sibTrans" cxnId="{93AE8581-FEE7-4E27-8E2D-833E565689BE}">
      <dgm:prSet/>
      <dgm:spPr/>
      <dgm:t>
        <a:bodyPr/>
        <a:lstStyle/>
        <a:p>
          <a:endParaRPr lang="en-US"/>
        </a:p>
      </dgm:t>
    </dgm:pt>
    <dgm:pt modelId="{32D08F76-454D-40BE-AE9B-351182F2EBC8}" type="pres">
      <dgm:prSet presAssocID="{60F12801-89EC-48DC-A7B9-FF0CCCDC3F5D}" presName="compositeShape" presStyleCnt="0">
        <dgm:presLayoutVars>
          <dgm:chMax val="7"/>
          <dgm:dir/>
          <dgm:resizeHandles val="exact"/>
        </dgm:presLayoutVars>
      </dgm:prSet>
      <dgm:spPr/>
      <dgm:t>
        <a:bodyPr/>
        <a:lstStyle/>
        <a:p>
          <a:endParaRPr lang="en-US"/>
        </a:p>
      </dgm:t>
    </dgm:pt>
    <dgm:pt modelId="{B3652849-89A0-4F2B-9EE6-1108F3CFF9E3}" type="pres">
      <dgm:prSet presAssocID="{60F12801-89EC-48DC-A7B9-FF0CCCDC3F5D}" presName="wedge1" presStyleLbl="node1" presStyleIdx="0" presStyleCnt="2" custScaleX="109710" custLinFactNeighborX="1475" custLinFactNeighborY="12710"/>
      <dgm:spPr/>
      <dgm:t>
        <a:bodyPr/>
        <a:lstStyle/>
        <a:p>
          <a:endParaRPr lang="en-US"/>
        </a:p>
      </dgm:t>
    </dgm:pt>
    <dgm:pt modelId="{6C7E667E-A094-4196-9152-E568653CA158}" type="pres">
      <dgm:prSet presAssocID="{60F12801-89EC-48DC-A7B9-FF0CCCDC3F5D}" presName="dummy1a" presStyleCnt="0"/>
      <dgm:spPr/>
    </dgm:pt>
    <dgm:pt modelId="{1FC79C5D-E88F-4695-905A-B3D322937316}" type="pres">
      <dgm:prSet presAssocID="{60F12801-89EC-48DC-A7B9-FF0CCCDC3F5D}" presName="dummy1b" presStyleCnt="0"/>
      <dgm:spPr/>
    </dgm:pt>
    <dgm:pt modelId="{6A963D4A-6B99-460C-A3EB-0CF4A282AB0F}" type="pres">
      <dgm:prSet presAssocID="{60F12801-89EC-48DC-A7B9-FF0CCCDC3F5D}" presName="wedge1Tx" presStyleLbl="node1" presStyleIdx="0" presStyleCnt="2">
        <dgm:presLayoutVars>
          <dgm:chMax val="0"/>
          <dgm:chPref val="0"/>
          <dgm:bulletEnabled val="1"/>
        </dgm:presLayoutVars>
      </dgm:prSet>
      <dgm:spPr/>
      <dgm:t>
        <a:bodyPr/>
        <a:lstStyle/>
        <a:p>
          <a:endParaRPr lang="en-US"/>
        </a:p>
      </dgm:t>
    </dgm:pt>
    <dgm:pt modelId="{FEC34A85-F629-4114-8020-9390DC877DEB}" type="pres">
      <dgm:prSet presAssocID="{60F12801-89EC-48DC-A7B9-FF0CCCDC3F5D}" presName="wedge2" presStyleLbl="node1" presStyleIdx="1" presStyleCnt="2" custLinFactNeighborX="3248" custLinFactNeighborY="12242"/>
      <dgm:spPr/>
      <dgm:t>
        <a:bodyPr/>
        <a:lstStyle/>
        <a:p>
          <a:endParaRPr lang="en-US"/>
        </a:p>
      </dgm:t>
    </dgm:pt>
    <dgm:pt modelId="{392D92BF-1DC3-422D-B06E-A117B7207871}" type="pres">
      <dgm:prSet presAssocID="{60F12801-89EC-48DC-A7B9-FF0CCCDC3F5D}" presName="dummy2a" presStyleCnt="0"/>
      <dgm:spPr/>
    </dgm:pt>
    <dgm:pt modelId="{BA34939B-E455-4749-B962-C0B0267DAD6E}" type="pres">
      <dgm:prSet presAssocID="{60F12801-89EC-48DC-A7B9-FF0CCCDC3F5D}" presName="dummy2b" presStyleCnt="0"/>
      <dgm:spPr/>
    </dgm:pt>
    <dgm:pt modelId="{2F715FCB-6406-41D8-89FF-ED5BF3241EBA}" type="pres">
      <dgm:prSet presAssocID="{60F12801-89EC-48DC-A7B9-FF0CCCDC3F5D}" presName="wedge2Tx" presStyleLbl="node1" presStyleIdx="1" presStyleCnt="2">
        <dgm:presLayoutVars>
          <dgm:chMax val="0"/>
          <dgm:chPref val="0"/>
          <dgm:bulletEnabled val="1"/>
        </dgm:presLayoutVars>
      </dgm:prSet>
      <dgm:spPr/>
      <dgm:t>
        <a:bodyPr/>
        <a:lstStyle/>
        <a:p>
          <a:endParaRPr lang="en-US"/>
        </a:p>
      </dgm:t>
    </dgm:pt>
    <dgm:pt modelId="{FD0F82BF-B523-4136-BDEB-4DAE370688BD}" type="pres">
      <dgm:prSet presAssocID="{24F1CE61-F725-4037-9C72-1DD41DD9D81B}" presName="arrowWedge1" presStyleLbl="fgSibTrans2D1" presStyleIdx="0" presStyleCnt="2"/>
      <dgm:spPr/>
    </dgm:pt>
    <dgm:pt modelId="{170109B9-28A8-4616-BC0D-44685B35C6C7}" type="pres">
      <dgm:prSet presAssocID="{A58C716D-C602-4F11-ABFE-9B6CBD22EB36}" presName="arrowWedge2" presStyleLbl="fgSibTrans2D1" presStyleIdx="1" presStyleCnt="2" custLinFactNeighborX="-2435" custLinFactNeighborY="930"/>
      <dgm:spPr/>
    </dgm:pt>
  </dgm:ptLst>
  <dgm:cxnLst>
    <dgm:cxn modelId="{816FF515-BE9C-8549-BD0E-7F07421F948B}" type="presOf" srcId="{22154C0A-6700-42F8-A3F0-BD8E2ECEEC59}" destId="{FEC34A85-F629-4114-8020-9390DC877DEB}" srcOrd="0" destOrd="0" presId="urn:microsoft.com/office/officeart/2005/8/layout/cycle8"/>
    <dgm:cxn modelId="{D245C83D-D427-4982-96B3-475B866F7B0E}" srcId="{60F12801-89EC-48DC-A7B9-FF0CCCDC3F5D}" destId="{0D9C63EF-3B42-4330-B85E-78FB3A27444F}" srcOrd="0" destOrd="0" parTransId="{65D3015D-999C-49FE-8849-46C521D5DB41}" sibTransId="{24F1CE61-F725-4037-9C72-1DD41DD9D81B}"/>
    <dgm:cxn modelId="{DDE46B67-18FF-A647-9615-D1DE8406F6A7}" type="presOf" srcId="{0D9C63EF-3B42-4330-B85E-78FB3A27444F}" destId="{6A963D4A-6B99-460C-A3EB-0CF4A282AB0F}" srcOrd="1" destOrd="0" presId="urn:microsoft.com/office/officeart/2005/8/layout/cycle8"/>
    <dgm:cxn modelId="{64623CCF-4EDF-3D47-964D-0CD061996313}" type="presOf" srcId="{0D9C63EF-3B42-4330-B85E-78FB3A27444F}" destId="{B3652849-89A0-4F2B-9EE6-1108F3CFF9E3}" srcOrd="0" destOrd="0" presId="urn:microsoft.com/office/officeart/2005/8/layout/cycle8"/>
    <dgm:cxn modelId="{6F1A6D26-CF69-264A-BB50-82A3C5367BF0}" type="presOf" srcId="{22154C0A-6700-42F8-A3F0-BD8E2ECEEC59}" destId="{2F715FCB-6406-41D8-89FF-ED5BF3241EBA}" srcOrd="1" destOrd="0" presId="urn:microsoft.com/office/officeart/2005/8/layout/cycle8"/>
    <dgm:cxn modelId="{93AE8581-FEE7-4E27-8E2D-833E565689BE}" srcId="{60F12801-89EC-48DC-A7B9-FF0CCCDC3F5D}" destId="{22154C0A-6700-42F8-A3F0-BD8E2ECEEC59}" srcOrd="1" destOrd="0" parTransId="{0D678756-8029-4782-95A0-51D331871913}" sibTransId="{A58C716D-C602-4F11-ABFE-9B6CBD22EB36}"/>
    <dgm:cxn modelId="{D2FF5AE2-6438-934B-A5E5-89AE6E5469C6}" type="presOf" srcId="{60F12801-89EC-48DC-A7B9-FF0CCCDC3F5D}" destId="{32D08F76-454D-40BE-AE9B-351182F2EBC8}" srcOrd="0" destOrd="0" presId="urn:microsoft.com/office/officeart/2005/8/layout/cycle8"/>
    <dgm:cxn modelId="{8305D887-EC2E-054E-BC9C-72D387ED98F0}" type="presParOf" srcId="{32D08F76-454D-40BE-AE9B-351182F2EBC8}" destId="{B3652849-89A0-4F2B-9EE6-1108F3CFF9E3}" srcOrd="0" destOrd="0" presId="urn:microsoft.com/office/officeart/2005/8/layout/cycle8"/>
    <dgm:cxn modelId="{64A30F5D-BF18-7845-A896-4FDE38D67182}" type="presParOf" srcId="{32D08F76-454D-40BE-AE9B-351182F2EBC8}" destId="{6C7E667E-A094-4196-9152-E568653CA158}" srcOrd="1" destOrd="0" presId="urn:microsoft.com/office/officeart/2005/8/layout/cycle8"/>
    <dgm:cxn modelId="{C87051FC-23F8-8B41-B8C5-AE7053211BE9}" type="presParOf" srcId="{32D08F76-454D-40BE-AE9B-351182F2EBC8}" destId="{1FC79C5D-E88F-4695-905A-B3D322937316}" srcOrd="2" destOrd="0" presId="urn:microsoft.com/office/officeart/2005/8/layout/cycle8"/>
    <dgm:cxn modelId="{A5BCC8BD-DB1B-214B-AF05-260FF93EF7C1}" type="presParOf" srcId="{32D08F76-454D-40BE-AE9B-351182F2EBC8}" destId="{6A963D4A-6B99-460C-A3EB-0CF4A282AB0F}" srcOrd="3" destOrd="0" presId="urn:microsoft.com/office/officeart/2005/8/layout/cycle8"/>
    <dgm:cxn modelId="{6A45C426-3687-6841-860F-D5028CFACF23}" type="presParOf" srcId="{32D08F76-454D-40BE-AE9B-351182F2EBC8}" destId="{FEC34A85-F629-4114-8020-9390DC877DEB}" srcOrd="4" destOrd="0" presId="urn:microsoft.com/office/officeart/2005/8/layout/cycle8"/>
    <dgm:cxn modelId="{7C71EC9A-A83E-4341-8363-CFAAB49440BA}" type="presParOf" srcId="{32D08F76-454D-40BE-AE9B-351182F2EBC8}" destId="{392D92BF-1DC3-422D-B06E-A117B7207871}" srcOrd="5" destOrd="0" presId="urn:microsoft.com/office/officeart/2005/8/layout/cycle8"/>
    <dgm:cxn modelId="{95209CF5-F28E-9A43-9417-F37592797888}" type="presParOf" srcId="{32D08F76-454D-40BE-AE9B-351182F2EBC8}" destId="{BA34939B-E455-4749-B962-C0B0267DAD6E}" srcOrd="6" destOrd="0" presId="urn:microsoft.com/office/officeart/2005/8/layout/cycle8"/>
    <dgm:cxn modelId="{B64D4FA2-D4B8-0848-9030-E27FDE8CA652}" type="presParOf" srcId="{32D08F76-454D-40BE-AE9B-351182F2EBC8}" destId="{2F715FCB-6406-41D8-89FF-ED5BF3241EBA}" srcOrd="7" destOrd="0" presId="urn:microsoft.com/office/officeart/2005/8/layout/cycle8"/>
    <dgm:cxn modelId="{541E0B7E-FF41-214A-BAC6-5A54DE0D30C4}" type="presParOf" srcId="{32D08F76-454D-40BE-AE9B-351182F2EBC8}" destId="{FD0F82BF-B523-4136-BDEB-4DAE370688BD}" srcOrd="8" destOrd="0" presId="urn:microsoft.com/office/officeart/2005/8/layout/cycle8"/>
    <dgm:cxn modelId="{6CB7DC5E-1FCE-184E-A664-F92AF6AC8BB9}" type="presParOf" srcId="{32D08F76-454D-40BE-AE9B-351182F2EBC8}" destId="{170109B9-28A8-4616-BC0D-44685B35C6C7}" srcOrd="9" destOrd="0" presId="urn:microsoft.com/office/officeart/2005/8/layout/cycle8"/>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E85E7B-6CC8-44A6-973B-8A3B3E997630}">
      <dsp:nvSpPr>
        <dsp:cNvPr id="0" name=""/>
        <dsp:cNvSpPr/>
      </dsp:nvSpPr>
      <dsp:spPr>
        <a:xfrm>
          <a:off x="0" y="435644"/>
          <a:ext cx="9456133" cy="552825"/>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ln>
        <a:effectLst>
          <a:outerShdw blurRad="88900" dir="4200000" sx="105000" sy="105000" algn="t" rotWithShape="0">
            <a:srgbClr val="000000">
              <a:alpha val="40000"/>
            </a:srgbClr>
          </a:outerShdw>
        </a:effectLst>
      </dsp:spPr>
      <dsp:style>
        <a:lnRef idx="1">
          <a:scrgbClr r="0" g="0" b="0"/>
        </a:lnRef>
        <a:fillRef idx="1">
          <a:scrgbClr r="0" g="0" b="0"/>
        </a:fillRef>
        <a:effectRef idx="2">
          <a:scrgbClr r="0" g="0" b="0"/>
        </a:effectRef>
        <a:fontRef idx="minor"/>
      </dsp:style>
      <dsp:txBody>
        <a:bodyPr spcFirstLastPara="0" vert="horz" wrap="square" lIns="733901" tIns="270764" rIns="733901" bIns="92456" numCol="1" spcCol="1270" anchor="t" anchorCtr="0">
          <a:noAutofit/>
        </a:bodyPr>
        <a:lstStyle/>
        <a:p>
          <a:pPr marL="114300" lvl="1" indent="-114300" algn="l" defTabSz="577850">
            <a:lnSpc>
              <a:spcPct val="90000"/>
            </a:lnSpc>
            <a:spcBef>
              <a:spcPct val="0"/>
            </a:spcBef>
            <a:spcAft>
              <a:spcPct val="15000"/>
            </a:spcAft>
            <a:buChar char="••"/>
          </a:pPr>
          <a:r>
            <a:rPr lang="en-GB" sz="1300" kern="1200" dirty="0">
              <a:latin typeface="Arial" panose="020B0604020202020204" pitchFamily="34" charset="0"/>
              <a:cs typeface="Arial" panose="020B0604020202020204" pitchFamily="34" charset="0"/>
            </a:rPr>
            <a:t>encourage reporting and include developed and developing countries</a:t>
          </a:r>
          <a:endParaRPr lang="en-US" sz="1300" kern="1200" dirty="0"/>
        </a:p>
      </dsp:txBody>
      <dsp:txXfrm>
        <a:off x="0" y="435644"/>
        <a:ext cx="9456133" cy="552825"/>
      </dsp:txXfrm>
    </dsp:sp>
    <dsp:sp modelId="{212ACCF9-14C4-48AF-9446-66A1AD3B96B1}">
      <dsp:nvSpPr>
        <dsp:cNvPr id="0" name=""/>
        <dsp:cNvSpPr/>
      </dsp:nvSpPr>
      <dsp:spPr>
        <a:xfrm>
          <a:off x="472806" y="243763"/>
          <a:ext cx="6619293" cy="383760"/>
        </a:xfrm>
        <a:prstGeom prst="roundRect">
          <a:avLst/>
        </a:prstGeom>
        <a:blipFill rotWithShape="0">
          <a:blip xmlns:r="http://schemas.openxmlformats.org/officeDocument/2006/relationships" r:embed="rId1">
            <a:duotone>
              <a:schemeClr val="accent2">
                <a:hueOff val="0"/>
                <a:satOff val="0"/>
                <a:lumOff val="0"/>
                <a:alphaOff val="0"/>
                <a:shade val="40000"/>
                <a:satMod val="130000"/>
              </a:schemeClr>
              <a:schemeClr val="accent2">
                <a:hueOff val="0"/>
                <a:satOff val="0"/>
                <a:lumOff val="0"/>
                <a:alphaOff val="0"/>
                <a:satMod val="275000"/>
              </a:schemeClr>
            </a:duotone>
          </a:blip>
          <a:stretch/>
        </a:blipFill>
        <a:ln>
          <a:noFill/>
        </a:ln>
        <a:effectLst>
          <a:innerShdw blurRad="76200" dist="25400" dir="13200000">
            <a:srgbClr val="000000">
              <a:alpha val="80000"/>
            </a:srgbClr>
          </a:innerShdw>
        </a:effectLst>
        <a:scene3d>
          <a:camera prst="orthographicFront">
            <a:rot lat="0" lon="0" rev="0"/>
          </a:camera>
          <a:lightRig rig="balanced" dir="t">
            <a:rot lat="0" lon="0" rev="19800000"/>
          </a:lightRig>
        </a:scene3d>
        <a:sp3d prstMaterial="softEdge">
          <a:bevelT w="0" h="0"/>
        </a:sp3d>
      </dsp:spPr>
      <dsp:style>
        <a:lnRef idx="0">
          <a:scrgbClr r="0" g="0" b="0"/>
        </a:lnRef>
        <a:fillRef idx="3">
          <a:scrgbClr r="0" g="0" b="0"/>
        </a:fillRef>
        <a:effectRef idx="3">
          <a:scrgbClr r="0" g="0" b="0"/>
        </a:effectRef>
        <a:fontRef idx="minor">
          <a:schemeClr val="lt1"/>
        </a:fontRef>
      </dsp:style>
      <dsp:txBody>
        <a:bodyPr spcFirstLastPara="0" vert="horz" wrap="square" lIns="250194" tIns="0" rIns="250194" bIns="0" numCol="1" spcCol="1270" anchor="ctr" anchorCtr="0">
          <a:noAutofit/>
        </a:bodyPr>
        <a:lstStyle/>
        <a:p>
          <a:pPr lvl="0" algn="l" defTabSz="577850">
            <a:lnSpc>
              <a:spcPct val="90000"/>
            </a:lnSpc>
            <a:spcBef>
              <a:spcPct val="0"/>
            </a:spcBef>
            <a:spcAft>
              <a:spcPct val="35000"/>
            </a:spcAft>
          </a:pPr>
          <a:r>
            <a:rPr lang="en-GB" sz="1300" b="1" kern="1200">
              <a:latin typeface="Arial" panose="020B0604020202020204" pitchFamily="34" charset="0"/>
              <a:cs typeface="Arial" panose="020B0604020202020204" pitchFamily="34" charset="0"/>
            </a:rPr>
            <a:t>Voluntary</a:t>
          </a:r>
          <a:endParaRPr lang="en-US" sz="1300" kern="1200" dirty="0"/>
        </a:p>
      </dsp:txBody>
      <dsp:txXfrm>
        <a:off x="491540" y="262497"/>
        <a:ext cx="6581825" cy="346292"/>
      </dsp:txXfrm>
    </dsp:sp>
    <dsp:sp modelId="{708BA623-4042-4DCC-99F9-B4F615FF454A}">
      <dsp:nvSpPr>
        <dsp:cNvPr id="0" name=""/>
        <dsp:cNvSpPr/>
      </dsp:nvSpPr>
      <dsp:spPr>
        <a:xfrm>
          <a:off x="0" y="1250549"/>
          <a:ext cx="9456133" cy="552825"/>
        </a:xfrm>
        <a:prstGeom prst="rect">
          <a:avLst/>
        </a:prstGeom>
        <a:solidFill>
          <a:schemeClr val="lt1">
            <a:alpha val="90000"/>
            <a:hueOff val="0"/>
            <a:satOff val="0"/>
            <a:lumOff val="0"/>
            <a:alphaOff val="0"/>
          </a:schemeClr>
        </a:solidFill>
        <a:ln w="12700" cap="flat" cmpd="sng" algn="ctr">
          <a:solidFill>
            <a:schemeClr val="accent2">
              <a:hueOff val="-235166"/>
              <a:satOff val="0"/>
              <a:lumOff val="0"/>
              <a:alphaOff val="0"/>
            </a:schemeClr>
          </a:solidFill>
          <a:prstDash val="solid"/>
        </a:ln>
        <a:effectLst>
          <a:outerShdw blurRad="88900" dir="4200000" sx="105000" sy="105000" algn="t" rotWithShape="0">
            <a:srgbClr val="000000">
              <a:alpha val="40000"/>
            </a:srgbClr>
          </a:outerShdw>
        </a:effectLst>
      </dsp:spPr>
      <dsp:style>
        <a:lnRef idx="1">
          <a:scrgbClr r="0" g="0" b="0"/>
        </a:lnRef>
        <a:fillRef idx="1">
          <a:scrgbClr r="0" g="0" b="0"/>
        </a:fillRef>
        <a:effectRef idx="2">
          <a:scrgbClr r="0" g="0" b="0"/>
        </a:effectRef>
        <a:fontRef idx="minor"/>
      </dsp:style>
      <dsp:txBody>
        <a:bodyPr spcFirstLastPara="0" vert="horz" wrap="square" lIns="733901" tIns="270764" rIns="733901" bIns="92456" numCol="1" spcCol="1270" anchor="t" anchorCtr="0">
          <a:noAutofit/>
        </a:bodyPr>
        <a:lstStyle/>
        <a:p>
          <a:pPr marL="114300" lvl="1" indent="-114300" algn="l" defTabSz="577850">
            <a:lnSpc>
              <a:spcPct val="90000"/>
            </a:lnSpc>
            <a:spcBef>
              <a:spcPct val="0"/>
            </a:spcBef>
            <a:spcAft>
              <a:spcPct val="15000"/>
            </a:spcAft>
            <a:buChar char="••"/>
          </a:pPr>
          <a:r>
            <a:rPr lang="en-US" sz="1300" kern="1200" dirty="0">
              <a:latin typeface="Arial" panose="020B0604020202020204" pitchFamily="34" charset="0"/>
              <a:cs typeface="Arial" panose="020B0604020202020204" pitchFamily="34" charset="0"/>
            </a:rPr>
            <a:t>country driven reviews of progress at national and sub-national levels</a:t>
          </a:r>
          <a:endParaRPr lang="en-US" sz="1300" kern="1200" dirty="0"/>
        </a:p>
      </dsp:txBody>
      <dsp:txXfrm>
        <a:off x="0" y="1250549"/>
        <a:ext cx="9456133" cy="552825"/>
      </dsp:txXfrm>
    </dsp:sp>
    <dsp:sp modelId="{52097D95-8CB8-4A02-AD3E-FBA9816A996E}">
      <dsp:nvSpPr>
        <dsp:cNvPr id="0" name=""/>
        <dsp:cNvSpPr/>
      </dsp:nvSpPr>
      <dsp:spPr>
        <a:xfrm>
          <a:off x="472806" y="1058669"/>
          <a:ext cx="6619293" cy="383760"/>
        </a:xfrm>
        <a:prstGeom prst="roundRect">
          <a:avLst/>
        </a:prstGeom>
        <a:blipFill rotWithShape="0">
          <a:blip xmlns:r="http://schemas.openxmlformats.org/officeDocument/2006/relationships" r:embed="rId1">
            <a:duotone>
              <a:schemeClr val="accent2">
                <a:hueOff val="-235166"/>
                <a:satOff val="0"/>
                <a:lumOff val="0"/>
                <a:alphaOff val="0"/>
                <a:shade val="40000"/>
                <a:satMod val="130000"/>
              </a:schemeClr>
              <a:schemeClr val="accent2">
                <a:hueOff val="-235166"/>
                <a:satOff val="0"/>
                <a:lumOff val="0"/>
                <a:alphaOff val="0"/>
                <a:satMod val="275000"/>
              </a:schemeClr>
            </a:duotone>
          </a:blip>
          <a:stretch/>
        </a:blipFill>
        <a:ln>
          <a:noFill/>
        </a:ln>
        <a:effectLst>
          <a:innerShdw blurRad="76200" dist="25400" dir="13200000">
            <a:srgbClr val="000000">
              <a:alpha val="80000"/>
            </a:srgbClr>
          </a:innerShdw>
        </a:effectLst>
        <a:scene3d>
          <a:camera prst="orthographicFront">
            <a:rot lat="0" lon="0" rev="0"/>
          </a:camera>
          <a:lightRig rig="balanced" dir="t">
            <a:rot lat="0" lon="0" rev="19800000"/>
          </a:lightRig>
        </a:scene3d>
        <a:sp3d prstMaterial="softEdge">
          <a:bevelT w="0" h="0"/>
        </a:sp3d>
      </dsp:spPr>
      <dsp:style>
        <a:lnRef idx="0">
          <a:scrgbClr r="0" g="0" b="0"/>
        </a:lnRef>
        <a:fillRef idx="3">
          <a:scrgbClr r="0" g="0" b="0"/>
        </a:fillRef>
        <a:effectRef idx="3">
          <a:scrgbClr r="0" g="0" b="0"/>
        </a:effectRef>
        <a:fontRef idx="minor">
          <a:schemeClr val="lt1"/>
        </a:fontRef>
      </dsp:style>
      <dsp:txBody>
        <a:bodyPr spcFirstLastPara="0" vert="horz" wrap="square" lIns="250194" tIns="0" rIns="250194" bIns="0" numCol="1" spcCol="1270" anchor="ctr" anchorCtr="0">
          <a:noAutofit/>
        </a:bodyPr>
        <a:lstStyle/>
        <a:p>
          <a:pPr lvl="0" algn="l" defTabSz="577850">
            <a:lnSpc>
              <a:spcPct val="90000"/>
            </a:lnSpc>
            <a:spcBef>
              <a:spcPct val="0"/>
            </a:spcBef>
            <a:spcAft>
              <a:spcPct val="35000"/>
            </a:spcAft>
          </a:pPr>
          <a:r>
            <a:rPr lang="en-GB" sz="1300" b="1" kern="1200">
              <a:latin typeface="Arial" panose="020B0604020202020204" pitchFamily="34" charset="0"/>
              <a:cs typeface="Arial" panose="020B0604020202020204" pitchFamily="34" charset="0"/>
            </a:rPr>
            <a:t>State-led</a:t>
          </a:r>
          <a:endParaRPr lang="en-US" sz="1300" kern="1200" dirty="0"/>
        </a:p>
      </dsp:txBody>
      <dsp:txXfrm>
        <a:off x="491540" y="1077403"/>
        <a:ext cx="6581825" cy="346292"/>
      </dsp:txXfrm>
    </dsp:sp>
    <dsp:sp modelId="{E65D12B7-719A-4ACF-8BC0-00E41DE92E31}">
      <dsp:nvSpPr>
        <dsp:cNvPr id="0" name=""/>
        <dsp:cNvSpPr/>
      </dsp:nvSpPr>
      <dsp:spPr>
        <a:xfrm>
          <a:off x="0" y="2065454"/>
          <a:ext cx="9456133" cy="552825"/>
        </a:xfrm>
        <a:prstGeom prst="rect">
          <a:avLst/>
        </a:prstGeom>
        <a:solidFill>
          <a:schemeClr val="lt1">
            <a:alpha val="90000"/>
            <a:hueOff val="0"/>
            <a:satOff val="0"/>
            <a:lumOff val="0"/>
            <a:alphaOff val="0"/>
          </a:schemeClr>
        </a:solidFill>
        <a:ln w="12700" cap="flat" cmpd="sng" algn="ctr">
          <a:solidFill>
            <a:schemeClr val="accent2">
              <a:hueOff val="-470331"/>
              <a:satOff val="0"/>
              <a:lumOff val="0"/>
              <a:alphaOff val="0"/>
            </a:schemeClr>
          </a:solidFill>
          <a:prstDash val="solid"/>
        </a:ln>
        <a:effectLst>
          <a:outerShdw blurRad="88900" dir="4200000" sx="105000" sy="105000" algn="t" rotWithShape="0">
            <a:srgbClr val="000000">
              <a:alpha val="40000"/>
            </a:srgbClr>
          </a:outerShdw>
        </a:effectLst>
      </dsp:spPr>
      <dsp:style>
        <a:lnRef idx="1">
          <a:scrgbClr r="0" g="0" b="0"/>
        </a:lnRef>
        <a:fillRef idx="1">
          <a:scrgbClr r="0" g="0" b="0"/>
        </a:fillRef>
        <a:effectRef idx="2">
          <a:scrgbClr r="0" g="0" b="0"/>
        </a:effectRef>
        <a:fontRef idx="minor"/>
      </dsp:style>
      <dsp:txBody>
        <a:bodyPr spcFirstLastPara="0" vert="horz" wrap="square" lIns="733901" tIns="270764" rIns="733901" bIns="92456" numCol="1" spcCol="1270" anchor="t" anchorCtr="0">
          <a:noAutofit/>
        </a:bodyPr>
        <a:lstStyle/>
        <a:p>
          <a:pPr marL="114300" lvl="1" indent="-114300" algn="l" defTabSz="577850">
            <a:lnSpc>
              <a:spcPct val="90000"/>
            </a:lnSpc>
            <a:spcBef>
              <a:spcPct val="0"/>
            </a:spcBef>
            <a:spcAft>
              <a:spcPct val="15000"/>
            </a:spcAft>
            <a:buChar char="••"/>
          </a:pPr>
          <a:r>
            <a:rPr lang="en-US" sz="1300" kern="1200" dirty="0">
              <a:latin typeface="Arial" panose="020B0604020202020204" pitchFamily="34" charset="0"/>
              <a:cs typeface="Arial" panose="020B0604020202020204" pitchFamily="34" charset="0"/>
            </a:rPr>
            <a:t>including through the participation of major groups and other relevant stakeholders</a:t>
          </a:r>
          <a:endParaRPr lang="en-US" sz="1300" kern="1200" dirty="0"/>
        </a:p>
      </dsp:txBody>
      <dsp:txXfrm>
        <a:off x="0" y="2065454"/>
        <a:ext cx="9456133" cy="552825"/>
      </dsp:txXfrm>
    </dsp:sp>
    <dsp:sp modelId="{111C5282-5EA6-4A90-8F39-17E031F652CD}">
      <dsp:nvSpPr>
        <dsp:cNvPr id="0" name=""/>
        <dsp:cNvSpPr/>
      </dsp:nvSpPr>
      <dsp:spPr>
        <a:xfrm>
          <a:off x="472806" y="1873574"/>
          <a:ext cx="6619293" cy="383760"/>
        </a:xfrm>
        <a:prstGeom prst="roundRect">
          <a:avLst/>
        </a:prstGeom>
        <a:blipFill rotWithShape="0">
          <a:blip xmlns:r="http://schemas.openxmlformats.org/officeDocument/2006/relationships" r:embed="rId1">
            <a:duotone>
              <a:schemeClr val="accent2">
                <a:hueOff val="-470331"/>
                <a:satOff val="0"/>
                <a:lumOff val="0"/>
                <a:alphaOff val="0"/>
                <a:shade val="40000"/>
                <a:satMod val="130000"/>
              </a:schemeClr>
              <a:schemeClr val="accent2">
                <a:hueOff val="-470331"/>
                <a:satOff val="0"/>
                <a:lumOff val="0"/>
                <a:alphaOff val="0"/>
                <a:satMod val="275000"/>
              </a:schemeClr>
            </a:duotone>
          </a:blip>
          <a:stretch/>
        </a:blipFill>
        <a:ln>
          <a:noFill/>
        </a:ln>
        <a:effectLst>
          <a:innerShdw blurRad="76200" dist="25400" dir="13200000">
            <a:srgbClr val="000000">
              <a:alpha val="80000"/>
            </a:srgbClr>
          </a:innerShdw>
        </a:effectLst>
        <a:scene3d>
          <a:camera prst="orthographicFront">
            <a:rot lat="0" lon="0" rev="0"/>
          </a:camera>
          <a:lightRig rig="balanced" dir="t">
            <a:rot lat="0" lon="0" rev="19800000"/>
          </a:lightRig>
        </a:scene3d>
        <a:sp3d prstMaterial="softEdge">
          <a:bevelT w="0" h="0"/>
        </a:sp3d>
      </dsp:spPr>
      <dsp:style>
        <a:lnRef idx="0">
          <a:scrgbClr r="0" g="0" b="0"/>
        </a:lnRef>
        <a:fillRef idx="3">
          <a:scrgbClr r="0" g="0" b="0"/>
        </a:fillRef>
        <a:effectRef idx="3">
          <a:scrgbClr r="0" g="0" b="0"/>
        </a:effectRef>
        <a:fontRef idx="minor">
          <a:schemeClr val="lt1"/>
        </a:fontRef>
      </dsp:style>
      <dsp:txBody>
        <a:bodyPr spcFirstLastPara="0" vert="horz" wrap="square" lIns="250194" tIns="0" rIns="250194" bIns="0" numCol="1" spcCol="1270" anchor="ctr" anchorCtr="0">
          <a:noAutofit/>
        </a:bodyPr>
        <a:lstStyle/>
        <a:p>
          <a:pPr lvl="0" algn="l" defTabSz="577850">
            <a:lnSpc>
              <a:spcPct val="90000"/>
            </a:lnSpc>
            <a:spcBef>
              <a:spcPct val="0"/>
            </a:spcBef>
            <a:spcAft>
              <a:spcPct val="35000"/>
            </a:spcAft>
          </a:pPr>
          <a:r>
            <a:rPr lang="en-US" sz="1300" b="1" kern="1200" dirty="0">
              <a:latin typeface="Arial" panose="020B0604020202020204" pitchFamily="34" charset="0"/>
              <a:cs typeface="Arial" panose="020B0604020202020204" pitchFamily="34" charset="0"/>
            </a:rPr>
            <a:t>Platform for partnerships</a:t>
          </a:r>
          <a:endParaRPr lang="en-US" sz="1300" kern="1200" dirty="0"/>
        </a:p>
      </dsp:txBody>
      <dsp:txXfrm>
        <a:off x="491540" y="1892308"/>
        <a:ext cx="6581825" cy="346292"/>
      </dsp:txXfrm>
    </dsp:sp>
    <dsp:sp modelId="{6BD60107-1178-4FD6-8206-4C190F846D2A}">
      <dsp:nvSpPr>
        <dsp:cNvPr id="0" name=""/>
        <dsp:cNvSpPr/>
      </dsp:nvSpPr>
      <dsp:spPr>
        <a:xfrm>
          <a:off x="0" y="2880359"/>
          <a:ext cx="9456133" cy="552825"/>
        </a:xfrm>
        <a:prstGeom prst="rect">
          <a:avLst/>
        </a:prstGeom>
        <a:solidFill>
          <a:schemeClr val="lt1">
            <a:alpha val="90000"/>
            <a:hueOff val="0"/>
            <a:satOff val="0"/>
            <a:lumOff val="0"/>
            <a:alphaOff val="0"/>
          </a:schemeClr>
        </a:solidFill>
        <a:ln w="12700" cap="flat" cmpd="sng" algn="ctr">
          <a:solidFill>
            <a:schemeClr val="accent2">
              <a:hueOff val="-705497"/>
              <a:satOff val="0"/>
              <a:lumOff val="0"/>
              <a:alphaOff val="0"/>
            </a:schemeClr>
          </a:solidFill>
          <a:prstDash val="solid"/>
        </a:ln>
        <a:effectLst>
          <a:outerShdw blurRad="88900" dir="4200000" sx="105000" sy="105000" algn="t" rotWithShape="0">
            <a:srgbClr val="000000">
              <a:alpha val="40000"/>
            </a:srgbClr>
          </a:outerShdw>
        </a:effectLst>
      </dsp:spPr>
      <dsp:style>
        <a:lnRef idx="1">
          <a:scrgbClr r="0" g="0" b="0"/>
        </a:lnRef>
        <a:fillRef idx="1">
          <a:scrgbClr r="0" g="0" b="0"/>
        </a:fillRef>
        <a:effectRef idx="2">
          <a:scrgbClr r="0" g="0" b="0"/>
        </a:effectRef>
        <a:fontRef idx="minor"/>
      </dsp:style>
      <dsp:txBody>
        <a:bodyPr spcFirstLastPara="0" vert="horz" wrap="square" lIns="733901" tIns="270764" rIns="733901" bIns="92456" numCol="1" spcCol="1270" anchor="t" anchorCtr="0">
          <a:noAutofit/>
        </a:bodyPr>
        <a:lstStyle/>
        <a:p>
          <a:pPr marL="114300" lvl="1" indent="-114300" algn="l" defTabSz="577850">
            <a:lnSpc>
              <a:spcPct val="90000"/>
            </a:lnSpc>
            <a:spcBef>
              <a:spcPct val="0"/>
            </a:spcBef>
            <a:spcAft>
              <a:spcPct val="15000"/>
            </a:spcAft>
            <a:buChar char="••"/>
          </a:pPr>
          <a:r>
            <a:rPr lang="en-US" sz="1300" kern="1200" dirty="0">
              <a:latin typeface="Arial" panose="020B0604020202020204" pitchFamily="34" charset="0"/>
              <a:cs typeface="Arial" panose="020B0604020202020204" pitchFamily="34" charset="0"/>
            </a:rPr>
            <a:t>facilitate the sharing of experiences, including successes, challenges and lessons learned, part of a process</a:t>
          </a:r>
          <a:endParaRPr lang="en-US" sz="1300" kern="1200" dirty="0"/>
        </a:p>
      </dsp:txBody>
      <dsp:txXfrm>
        <a:off x="0" y="2880359"/>
        <a:ext cx="9456133" cy="552825"/>
      </dsp:txXfrm>
    </dsp:sp>
    <dsp:sp modelId="{D9606103-5E74-46CE-AA0A-2F9503BB2832}">
      <dsp:nvSpPr>
        <dsp:cNvPr id="0" name=""/>
        <dsp:cNvSpPr/>
      </dsp:nvSpPr>
      <dsp:spPr>
        <a:xfrm>
          <a:off x="472806" y="2688479"/>
          <a:ext cx="6619293" cy="383760"/>
        </a:xfrm>
        <a:prstGeom prst="roundRect">
          <a:avLst/>
        </a:prstGeom>
        <a:blipFill rotWithShape="0">
          <a:blip xmlns:r="http://schemas.openxmlformats.org/officeDocument/2006/relationships" r:embed="rId1">
            <a:duotone>
              <a:schemeClr val="accent2">
                <a:hueOff val="-705497"/>
                <a:satOff val="0"/>
                <a:lumOff val="0"/>
                <a:alphaOff val="0"/>
                <a:shade val="40000"/>
                <a:satMod val="130000"/>
              </a:schemeClr>
              <a:schemeClr val="accent2">
                <a:hueOff val="-705497"/>
                <a:satOff val="0"/>
                <a:lumOff val="0"/>
                <a:alphaOff val="0"/>
                <a:satMod val="275000"/>
              </a:schemeClr>
            </a:duotone>
          </a:blip>
          <a:stretch/>
        </a:blipFill>
        <a:ln>
          <a:noFill/>
        </a:ln>
        <a:effectLst>
          <a:innerShdw blurRad="76200" dist="25400" dir="13200000">
            <a:srgbClr val="000000">
              <a:alpha val="80000"/>
            </a:srgbClr>
          </a:innerShdw>
        </a:effectLst>
        <a:scene3d>
          <a:camera prst="orthographicFront">
            <a:rot lat="0" lon="0" rev="0"/>
          </a:camera>
          <a:lightRig rig="balanced" dir="t">
            <a:rot lat="0" lon="0" rev="19800000"/>
          </a:lightRig>
        </a:scene3d>
        <a:sp3d prstMaterial="softEdge">
          <a:bevelT w="0" h="0"/>
        </a:sp3d>
      </dsp:spPr>
      <dsp:style>
        <a:lnRef idx="0">
          <a:scrgbClr r="0" g="0" b="0"/>
        </a:lnRef>
        <a:fillRef idx="3">
          <a:scrgbClr r="0" g="0" b="0"/>
        </a:fillRef>
        <a:effectRef idx="3">
          <a:scrgbClr r="0" g="0" b="0"/>
        </a:effectRef>
        <a:fontRef idx="minor">
          <a:schemeClr val="lt1"/>
        </a:fontRef>
      </dsp:style>
      <dsp:txBody>
        <a:bodyPr spcFirstLastPara="0" vert="horz" wrap="square" lIns="250194" tIns="0" rIns="250194" bIns="0" numCol="1" spcCol="1270" anchor="ctr" anchorCtr="0">
          <a:noAutofit/>
        </a:bodyPr>
        <a:lstStyle/>
        <a:p>
          <a:pPr lvl="0" algn="l" defTabSz="577850">
            <a:lnSpc>
              <a:spcPct val="90000"/>
            </a:lnSpc>
            <a:spcBef>
              <a:spcPct val="0"/>
            </a:spcBef>
            <a:spcAft>
              <a:spcPct val="35000"/>
            </a:spcAft>
            <a:buNone/>
          </a:pPr>
          <a:r>
            <a:rPr lang="en-US" sz="1300" b="1" kern="1200" dirty="0"/>
            <a:t>Learning experience </a:t>
          </a:r>
        </a:p>
      </dsp:txBody>
      <dsp:txXfrm>
        <a:off x="491540" y="2707213"/>
        <a:ext cx="6581825" cy="346292"/>
      </dsp:txXfrm>
    </dsp:sp>
    <dsp:sp modelId="{BAFC59FC-82B9-4150-B23A-26622FAE44D0}">
      <dsp:nvSpPr>
        <dsp:cNvPr id="0" name=""/>
        <dsp:cNvSpPr/>
      </dsp:nvSpPr>
      <dsp:spPr>
        <a:xfrm>
          <a:off x="0" y="3695264"/>
          <a:ext cx="9456133" cy="552825"/>
        </a:xfrm>
        <a:prstGeom prst="rect">
          <a:avLst/>
        </a:prstGeom>
        <a:solidFill>
          <a:schemeClr val="lt1">
            <a:alpha val="90000"/>
            <a:hueOff val="0"/>
            <a:satOff val="0"/>
            <a:lumOff val="0"/>
            <a:alphaOff val="0"/>
          </a:schemeClr>
        </a:solidFill>
        <a:ln w="12700" cap="flat" cmpd="sng" algn="ctr">
          <a:solidFill>
            <a:schemeClr val="accent2">
              <a:hueOff val="-940662"/>
              <a:satOff val="0"/>
              <a:lumOff val="0"/>
              <a:alphaOff val="0"/>
            </a:schemeClr>
          </a:solidFill>
          <a:prstDash val="solid"/>
        </a:ln>
        <a:effectLst>
          <a:outerShdw blurRad="88900" dir="4200000" sx="105000" sy="105000" algn="t" rotWithShape="0">
            <a:srgbClr val="000000">
              <a:alpha val="40000"/>
            </a:srgbClr>
          </a:outerShdw>
        </a:effectLst>
      </dsp:spPr>
      <dsp:style>
        <a:lnRef idx="1">
          <a:scrgbClr r="0" g="0" b="0"/>
        </a:lnRef>
        <a:fillRef idx="1">
          <a:scrgbClr r="0" g="0" b="0"/>
        </a:fillRef>
        <a:effectRef idx="2">
          <a:scrgbClr r="0" g="0" b="0"/>
        </a:effectRef>
        <a:fontRef idx="minor"/>
      </dsp:style>
      <dsp:txBody>
        <a:bodyPr spcFirstLastPara="0" vert="horz" wrap="square" lIns="733901" tIns="270764" rIns="733901" bIns="92456" numCol="1" spcCol="1270" anchor="t" anchorCtr="0">
          <a:noAutofit/>
        </a:bodyPr>
        <a:lstStyle/>
        <a:p>
          <a:pPr marL="114300" lvl="1" indent="-114300" algn="l" defTabSz="577850">
            <a:lnSpc>
              <a:spcPct val="90000"/>
            </a:lnSpc>
            <a:spcBef>
              <a:spcPct val="0"/>
            </a:spcBef>
            <a:spcAft>
              <a:spcPct val="15000"/>
            </a:spcAft>
            <a:buChar char="••"/>
          </a:pPr>
          <a:r>
            <a:rPr lang="en-US" sz="1300" kern="1200" dirty="0">
              <a:latin typeface="Arial" panose="020B0604020202020204" pitchFamily="34" charset="0"/>
              <a:cs typeface="Arial" panose="020B0604020202020204" pitchFamily="34" charset="0"/>
            </a:rPr>
            <a:t>reviews in accordance with national circumstances, policies and priorities, together with relevant partners</a:t>
          </a:r>
          <a:endParaRPr lang="en-US" sz="1300" kern="1200" dirty="0"/>
        </a:p>
      </dsp:txBody>
      <dsp:txXfrm>
        <a:off x="0" y="3695264"/>
        <a:ext cx="9456133" cy="552825"/>
      </dsp:txXfrm>
    </dsp:sp>
    <dsp:sp modelId="{CB011723-B002-4AB4-B741-39B7B91326D8}">
      <dsp:nvSpPr>
        <dsp:cNvPr id="0" name=""/>
        <dsp:cNvSpPr/>
      </dsp:nvSpPr>
      <dsp:spPr>
        <a:xfrm>
          <a:off x="472806" y="3503384"/>
          <a:ext cx="6619293" cy="383760"/>
        </a:xfrm>
        <a:prstGeom prst="roundRect">
          <a:avLst/>
        </a:prstGeom>
        <a:blipFill rotWithShape="0">
          <a:blip xmlns:r="http://schemas.openxmlformats.org/officeDocument/2006/relationships" r:embed="rId1">
            <a:duotone>
              <a:schemeClr val="accent2">
                <a:hueOff val="-940662"/>
                <a:satOff val="0"/>
                <a:lumOff val="0"/>
                <a:alphaOff val="0"/>
                <a:shade val="40000"/>
                <a:satMod val="130000"/>
              </a:schemeClr>
              <a:schemeClr val="accent2">
                <a:hueOff val="-940662"/>
                <a:satOff val="0"/>
                <a:lumOff val="0"/>
                <a:alphaOff val="0"/>
                <a:satMod val="275000"/>
              </a:schemeClr>
            </a:duotone>
          </a:blip>
          <a:stretch/>
        </a:blipFill>
        <a:ln>
          <a:noFill/>
        </a:ln>
        <a:effectLst>
          <a:innerShdw blurRad="76200" dist="25400" dir="13200000">
            <a:srgbClr val="000000">
              <a:alpha val="80000"/>
            </a:srgbClr>
          </a:innerShdw>
        </a:effectLst>
        <a:scene3d>
          <a:camera prst="orthographicFront">
            <a:rot lat="0" lon="0" rev="0"/>
          </a:camera>
          <a:lightRig rig="balanced" dir="t">
            <a:rot lat="0" lon="0" rev="19800000"/>
          </a:lightRig>
        </a:scene3d>
        <a:sp3d prstMaterial="softEdge">
          <a:bevelT w="0" h="0"/>
        </a:sp3d>
      </dsp:spPr>
      <dsp:style>
        <a:lnRef idx="0">
          <a:scrgbClr r="0" g="0" b="0"/>
        </a:lnRef>
        <a:fillRef idx="3">
          <a:scrgbClr r="0" g="0" b="0"/>
        </a:fillRef>
        <a:effectRef idx="3">
          <a:scrgbClr r="0" g="0" b="0"/>
        </a:effectRef>
        <a:fontRef idx="minor">
          <a:schemeClr val="lt1"/>
        </a:fontRef>
      </dsp:style>
      <dsp:txBody>
        <a:bodyPr spcFirstLastPara="0" vert="horz" wrap="square" lIns="250194" tIns="0" rIns="250194" bIns="0" numCol="1" spcCol="1270" anchor="ctr" anchorCtr="0">
          <a:noAutofit/>
        </a:bodyPr>
        <a:lstStyle/>
        <a:p>
          <a:pPr lvl="0" algn="l" defTabSz="577850">
            <a:lnSpc>
              <a:spcPct val="90000"/>
            </a:lnSpc>
            <a:spcBef>
              <a:spcPct val="0"/>
            </a:spcBef>
            <a:spcAft>
              <a:spcPct val="35000"/>
            </a:spcAft>
          </a:pPr>
          <a:r>
            <a:rPr lang="en-US" sz="1300" b="1" kern="1200" dirty="0">
              <a:solidFill>
                <a:schemeClr val="bg1"/>
              </a:solidFill>
              <a:latin typeface="Arial" panose="020B0604020202020204" pitchFamily="34" charset="0"/>
              <a:cs typeface="Arial" panose="020B0604020202020204" pitchFamily="34" charset="0"/>
            </a:rPr>
            <a:t>National circumstances</a:t>
          </a:r>
          <a:endParaRPr lang="en-US" sz="1300" kern="1200" dirty="0">
            <a:solidFill>
              <a:schemeClr val="bg1"/>
            </a:solidFill>
          </a:endParaRPr>
        </a:p>
      </dsp:txBody>
      <dsp:txXfrm>
        <a:off x="491540" y="3522118"/>
        <a:ext cx="6581825" cy="346292"/>
      </dsp:txXfrm>
    </dsp:sp>
    <dsp:sp modelId="{0F3FEB90-CE34-4602-BA3C-75B4EDD491E8}">
      <dsp:nvSpPr>
        <dsp:cNvPr id="0" name=""/>
        <dsp:cNvSpPr/>
      </dsp:nvSpPr>
      <dsp:spPr>
        <a:xfrm>
          <a:off x="0" y="4510169"/>
          <a:ext cx="9456133" cy="552825"/>
        </a:xfrm>
        <a:prstGeom prst="rect">
          <a:avLst/>
        </a:prstGeom>
        <a:solidFill>
          <a:schemeClr val="lt1">
            <a:alpha val="90000"/>
            <a:hueOff val="0"/>
            <a:satOff val="0"/>
            <a:lumOff val="0"/>
            <a:alphaOff val="0"/>
          </a:schemeClr>
        </a:solidFill>
        <a:ln w="12700" cap="flat" cmpd="sng" algn="ctr">
          <a:solidFill>
            <a:schemeClr val="accent2">
              <a:hueOff val="-1175828"/>
              <a:satOff val="0"/>
              <a:lumOff val="0"/>
              <a:alphaOff val="0"/>
            </a:schemeClr>
          </a:solidFill>
          <a:prstDash val="solid"/>
        </a:ln>
        <a:effectLst>
          <a:outerShdw blurRad="88900" dir="4200000" sx="105000" sy="105000" algn="t" rotWithShape="0">
            <a:srgbClr val="000000">
              <a:alpha val="40000"/>
            </a:srgbClr>
          </a:outerShdw>
        </a:effectLst>
      </dsp:spPr>
      <dsp:style>
        <a:lnRef idx="1">
          <a:scrgbClr r="0" g="0" b="0"/>
        </a:lnRef>
        <a:fillRef idx="1">
          <a:scrgbClr r="0" g="0" b="0"/>
        </a:fillRef>
        <a:effectRef idx="2">
          <a:scrgbClr r="0" g="0" b="0"/>
        </a:effectRef>
        <a:fontRef idx="minor"/>
      </dsp:style>
      <dsp:txBody>
        <a:bodyPr spcFirstLastPara="0" vert="horz" wrap="square" lIns="733901" tIns="270764" rIns="733901" bIns="92456" numCol="1" spcCol="1270" anchor="t" anchorCtr="0">
          <a:noAutofit/>
        </a:bodyPr>
        <a:lstStyle/>
        <a:p>
          <a:pPr marL="114300" lvl="1" indent="-114300" algn="l" defTabSz="577850">
            <a:lnSpc>
              <a:spcPct val="90000"/>
            </a:lnSpc>
            <a:spcBef>
              <a:spcPct val="0"/>
            </a:spcBef>
            <a:spcAft>
              <a:spcPct val="15000"/>
            </a:spcAft>
            <a:buChar char="••"/>
          </a:pPr>
          <a:r>
            <a:rPr lang="en-US" sz="1300" kern="1200" dirty="0">
              <a:latin typeface="Arial" panose="020B0604020202020204" pitchFamily="34" charset="0"/>
              <a:cs typeface="Arial" panose="020B0604020202020204" pitchFamily="34" charset="0"/>
            </a:rPr>
            <a:t>Facilitates communication with all stakeholders </a:t>
          </a:r>
        </a:p>
      </dsp:txBody>
      <dsp:txXfrm>
        <a:off x="0" y="4510169"/>
        <a:ext cx="9456133" cy="552825"/>
      </dsp:txXfrm>
    </dsp:sp>
    <dsp:sp modelId="{139EC6F5-03A9-450D-95BA-47AB6631DE0F}">
      <dsp:nvSpPr>
        <dsp:cNvPr id="0" name=""/>
        <dsp:cNvSpPr/>
      </dsp:nvSpPr>
      <dsp:spPr>
        <a:xfrm>
          <a:off x="472806" y="4318289"/>
          <a:ext cx="6619293" cy="383760"/>
        </a:xfrm>
        <a:prstGeom prst="roundRect">
          <a:avLst/>
        </a:prstGeom>
        <a:blipFill rotWithShape="0">
          <a:blip xmlns:r="http://schemas.openxmlformats.org/officeDocument/2006/relationships" r:embed="rId1">
            <a:duotone>
              <a:schemeClr val="accent2">
                <a:hueOff val="-1175828"/>
                <a:satOff val="0"/>
                <a:lumOff val="0"/>
                <a:alphaOff val="0"/>
                <a:shade val="40000"/>
                <a:satMod val="130000"/>
              </a:schemeClr>
              <a:schemeClr val="accent2">
                <a:hueOff val="-1175828"/>
                <a:satOff val="0"/>
                <a:lumOff val="0"/>
                <a:alphaOff val="0"/>
                <a:satMod val="275000"/>
              </a:schemeClr>
            </a:duotone>
          </a:blip>
          <a:stretch/>
        </a:blipFill>
        <a:ln>
          <a:noFill/>
        </a:ln>
        <a:effectLst>
          <a:innerShdw blurRad="76200" dist="25400" dir="13200000">
            <a:srgbClr val="000000">
              <a:alpha val="80000"/>
            </a:srgbClr>
          </a:innerShdw>
        </a:effectLst>
        <a:scene3d>
          <a:camera prst="orthographicFront">
            <a:rot lat="0" lon="0" rev="0"/>
          </a:camera>
          <a:lightRig rig="balanced" dir="t">
            <a:rot lat="0" lon="0" rev="19800000"/>
          </a:lightRig>
        </a:scene3d>
        <a:sp3d prstMaterial="softEdge">
          <a:bevelT w="0" h="0"/>
        </a:sp3d>
      </dsp:spPr>
      <dsp:style>
        <a:lnRef idx="0">
          <a:scrgbClr r="0" g="0" b="0"/>
        </a:lnRef>
        <a:fillRef idx="3">
          <a:scrgbClr r="0" g="0" b="0"/>
        </a:fillRef>
        <a:effectRef idx="3">
          <a:scrgbClr r="0" g="0" b="0"/>
        </a:effectRef>
        <a:fontRef idx="minor">
          <a:schemeClr val="lt1"/>
        </a:fontRef>
      </dsp:style>
      <dsp:txBody>
        <a:bodyPr spcFirstLastPara="0" vert="horz" wrap="square" lIns="250194" tIns="0" rIns="250194" bIns="0" numCol="1" spcCol="1270" anchor="ctr" anchorCtr="0">
          <a:noAutofit/>
        </a:bodyPr>
        <a:lstStyle/>
        <a:p>
          <a:pPr lvl="0" algn="l" defTabSz="577850">
            <a:lnSpc>
              <a:spcPct val="90000"/>
            </a:lnSpc>
            <a:spcBef>
              <a:spcPct val="0"/>
            </a:spcBef>
            <a:spcAft>
              <a:spcPct val="35000"/>
            </a:spcAft>
            <a:buNone/>
          </a:pPr>
          <a:r>
            <a:rPr lang="en-US" sz="1300" b="1" kern="1200" dirty="0">
              <a:latin typeface="Arial" panose="020B0604020202020204" pitchFamily="34" charset="0"/>
              <a:cs typeface="Arial" panose="020B0604020202020204" pitchFamily="34" charset="0"/>
            </a:rPr>
            <a:t>Open, Inclusive, Transparent </a:t>
          </a:r>
        </a:p>
      </dsp:txBody>
      <dsp:txXfrm>
        <a:off x="491540" y="4337023"/>
        <a:ext cx="6581825" cy="34629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EC53C3-ADF0-46A1-8156-5CDB32EA6D49}">
      <dsp:nvSpPr>
        <dsp:cNvPr id="0" name=""/>
        <dsp:cNvSpPr/>
      </dsp:nvSpPr>
      <dsp:spPr>
        <a:xfrm>
          <a:off x="0" y="13977"/>
          <a:ext cx="6513603" cy="887445"/>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lvl="0" algn="l" defTabSz="1644650">
            <a:lnSpc>
              <a:spcPct val="90000"/>
            </a:lnSpc>
            <a:spcBef>
              <a:spcPct val="0"/>
            </a:spcBef>
            <a:spcAft>
              <a:spcPct val="35000"/>
            </a:spcAft>
          </a:pPr>
          <a:r>
            <a:rPr lang="en-US" sz="3700" kern="1200"/>
            <a:t>General Debate</a:t>
          </a:r>
        </a:p>
      </dsp:txBody>
      <dsp:txXfrm>
        <a:off x="43321" y="57298"/>
        <a:ext cx="6426961" cy="800803"/>
      </dsp:txXfrm>
    </dsp:sp>
    <dsp:sp modelId="{7F29FE3D-8802-4C0A-8BB1-33FDF0523FD8}">
      <dsp:nvSpPr>
        <dsp:cNvPr id="0" name=""/>
        <dsp:cNvSpPr/>
      </dsp:nvSpPr>
      <dsp:spPr>
        <a:xfrm>
          <a:off x="0" y="1007983"/>
          <a:ext cx="6513603" cy="887445"/>
        </a:xfrm>
        <a:prstGeom prst="roundRect">
          <a:avLst/>
        </a:prstGeom>
        <a:solidFill>
          <a:schemeClr val="accent2">
            <a:hueOff val="-235166"/>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lvl="0" algn="l" defTabSz="1644650">
            <a:lnSpc>
              <a:spcPct val="90000"/>
            </a:lnSpc>
            <a:spcBef>
              <a:spcPct val="0"/>
            </a:spcBef>
            <a:spcAft>
              <a:spcPct val="35000"/>
            </a:spcAft>
          </a:pPr>
          <a:r>
            <a:rPr lang="en-US" sz="3700" kern="1200" dirty="0"/>
            <a:t>VNR Labs </a:t>
          </a:r>
        </a:p>
      </dsp:txBody>
      <dsp:txXfrm>
        <a:off x="43321" y="1051304"/>
        <a:ext cx="6426961" cy="800803"/>
      </dsp:txXfrm>
    </dsp:sp>
    <dsp:sp modelId="{0B5EEC01-9817-4BB9-B5A0-D1B9181C65FE}">
      <dsp:nvSpPr>
        <dsp:cNvPr id="0" name=""/>
        <dsp:cNvSpPr/>
      </dsp:nvSpPr>
      <dsp:spPr>
        <a:xfrm>
          <a:off x="0" y="2001988"/>
          <a:ext cx="6513603" cy="887445"/>
        </a:xfrm>
        <a:prstGeom prst="roundRect">
          <a:avLst/>
        </a:prstGeom>
        <a:solidFill>
          <a:schemeClr val="accent2">
            <a:hueOff val="-470331"/>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lvl="0" algn="l" defTabSz="1644650">
            <a:lnSpc>
              <a:spcPct val="90000"/>
            </a:lnSpc>
            <a:spcBef>
              <a:spcPct val="0"/>
            </a:spcBef>
            <a:spcAft>
              <a:spcPct val="35000"/>
            </a:spcAft>
          </a:pPr>
          <a:r>
            <a:rPr lang="en-US" sz="3700" kern="1200" dirty="0"/>
            <a:t>Side Events</a:t>
          </a:r>
        </a:p>
      </dsp:txBody>
      <dsp:txXfrm>
        <a:off x="43321" y="2045309"/>
        <a:ext cx="6426961" cy="800803"/>
      </dsp:txXfrm>
    </dsp:sp>
    <dsp:sp modelId="{F76ADD0E-F3D2-44F0-9F20-A7C6B366BDC0}">
      <dsp:nvSpPr>
        <dsp:cNvPr id="0" name=""/>
        <dsp:cNvSpPr/>
      </dsp:nvSpPr>
      <dsp:spPr>
        <a:xfrm>
          <a:off x="0" y="2995993"/>
          <a:ext cx="6513603" cy="887445"/>
        </a:xfrm>
        <a:prstGeom prst="roundRect">
          <a:avLst/>
        </a:prstGeom>
        <a:solidFill>
          <a:schemeClr val="accent2">
            <a:hueOff val="-705497"/>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lvl="0" algn="l" defTabSz="1644650">
            <a:lnSpc>
              <a:spcPct val="90000"/>
            </a:lnSpc>
            <a:spcBef>
              <a:spcPct val="0"/>
            </a:spcBef>
            <a:spcAft>
              <a:spcPct val="35000"/>
            </a:spcAft>
          </a:pPr>
          <a:r>
            <a:rPr lang="en-US" sz="3700" kern="1200" dirty="0"/>
            <a:t>Exhibitions</a:t>
          </a:r>
        </a:p>
      </dsp:txBody>
      <dsp:txXfrm>
        <a:off x="43321" y="3039314"/>
        <a:ext cx="6426961" cy="800803"/>
      </dsp:txXfrm>
    </dsp:sp>
    <dsp:sp modelId="{623DE699-5A04-422C-B617-BB986C7AA835}">
      <dsp:nvSpPr>
        <dsp:cNvPr id="0" name=""/>
        <dsp:cNvSpPr/>
      </dsp:nvSpPr>
      <dsp:spPr>
        <a:xfrm>
          <a:off x="0" y="3989998"/>
          <a:ext cx="6513603" cy="887445"/>
        </a:xfrm>
        <a:prstGeom prst="roundRect">
          <a:avLst/>
        </a:prstGeom>
        <a:solidFill>
          <a:schemeClr val="accent2">
            <a:hueOff val="-940662"/>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lvl="0" algn="l" defTabSz="1644650">
            <a:lnSpc>
              <a:spcPct val="90000"/>
            </a:lnSpc>
            <a:spcBef>
              <a:spcPct val="0"/>
            </a:spcBef>
            <a:spcAft>
              <a:spcPct val="35000"/>
            </a:spcAft>
          </a:pPr>
          <a:r>
            <a:rPr lang="en-US" sz="3700" kern="1200"/>
            <a:t>Special Events</a:t>
          </a:r>
        </a:p>
      </dsp:txBody>
      <dsp:txXfrm>
        <a:off x="43321" y="4033319"/>
        <a:ext cx="6426961" cy="800803"/>
      </dsp:txXfrm>
    </dsp:sp>
    <dsp:sp modelId="{0F774941-9CB5-454E-9AAA-3D7D8DE1E153}">
      <dsp:nvSpPr>
        <dsp:cNvPr id="0" name=""/>
        <dsp:cNvSpPr/>
      </dsp:nvSpPr>
      <dsp:spPr>
        <a:xfrm>
          <a:off x="0" y="4984003"/>
          <a:ext cx="6513603" cy="887445"/>
        </a:xfrm>
        <a:prstGeom prst="roundRect">
          <a:avLst/>
        </a:prstGeom>
        <a:solidFill>
          <a:schemeClr val="accent2">
            <a:hueOff val="-1175828"/>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lvl="0" algn="l" defTabSz="1644650">
            <a:lnSpc>
              <a:spcPct val="90000"/>
            </a:lnSpc>
            <a:spcBef>
              <a:spcPct val="0"/>
            </a:spcBef>
            <a:spcAft>
              <a:spcPct val="35000"/>
            </a:spcAft>
          </a:pPr>
          <a:r>
            <a:rPr lang="en-US" sz="3700" kern="1200" dirty="0"/>
            <a:t>Bilateral meetings</a:t>
          </a:r>
        </a:p>
      </dsp:txBody>
      <dsp:txXfrm>
        <a:off x="43321" y="5027324"/>
        <a:ext cx="6426961" cy="80080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652849-89A0-4F2B-9EE6-1108F3CFF9E3}">
      <dsp:nvSpPr>
        <dsp:cNvPr id="0" name=""/>
        <dsp:cNvSpPr/>
      </dsp:nvSpPr>
      <dsp:spPr>
        <a:xfrm>
          <a:off x="3427923" y="744179"/>
          <a:ext cx="3760878" cy="3428018"/>
        </a:xfrm>
        <a:prstGeom prst="pie">
          <a:avLst>
            <a:gd name="adj1" fmla="val 16200000"/>
            <a:gd name="adj2" fmla="val 5400000"/>
          </a:avLst>
        </a:prstGeom>
        <a:blipFill rotWithShape="0">
          <a:blip xmlns:r="http://schemas.openxmlformats.org/officeDocument/2006/relationships" r:embed="rId1">
            <a:duotone>
              <a:schemeClr val="accent2">
                <a:hueOff val="0"/>
                <a:satOff val="0"/>
                <a:lumOff val="0"/>
                <a:alphaOff val="0"/>
                <a:shade val="40000"/>
                <a:satMod val="130000"/>
              </a:schemeClr>
              <a:schemeClr val="accent2">
                <a:hueOff val="0"/>
                <a:satOff val="0"/>
                <a:lumOff val="0"/>
                <a:alphaOff val="0"/>
                <a:satMod val="275000"/>
              </a:schemeClr>
            </a:duotone>
          </a:blip>
          <a:stretch/>
        </a:blipFill>
        <a:ln>
          <a:noFill/>
        </a:ln>
        <a:effectLst>
          <a:outerShdw blurRad="88900" dir="4200000" sx="105000" sy="105000" algn="t"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a:t>3-5 countries present </a:t>
          </a:r>
          <a:r>
            <a:rPr lang="en-US" sz="1600" b="1" kern="1200" dirty="0" smtClean="0"/>
            <a:t>consecutively with </a:t>
          </a:r>
          <a:r>
            <a:rPr lang="en-US" sz="1600" b="1" kern="1200" dirty="0"/>
            <a:t>Q&amp;A after all countries </a:t>
          </a:r>
          <a:r>
            <a:rPr lang="en-US" sz="1600" b="1" kern="1200" dirty="0" smtClean="0"/>
            <a:t>have finished presenting </a:t>
          </a:r>
          <a:endParaRPr lang="en-US" sz="1600" b="1" kern="1200" dirty="0"/>
        </a:p>
      </dsp:txBody>
      <dsp:txXfrm>
        <a:off x="5482975" y="1641993"/>
        <a:ext cx="1343170" cy="1632389"/>
      </dsp:txXfrm>
    </dsp:sp>
    <dsp:sp modelId="{FEC34A85-F629-4114-8020-9390DC877DEB}">
      <dsp:nvSpPr>
        <dsp:cNvPr id="0" name=""/>
        <dsp:cNvSpPr/>
      </dsp:nvSpPr>
      <dsp:spPr>
        <a:xfrm>
          <a:off x="3491893" y="728135"/>
          <a:ext cx="3428018" cy="3428018"/>
        </a:xfrm>
        <a:prstGeom prst="pie">
          <a:avLst>
            <a:gd name="adj1" fmla="val 5400000"/>
            <a:gd name="adj2" fmla="val 16200000"/>
          </a:avLst>
        </a:prstGeom>
        <a:blipFill rotWithShape="0">
          <a:blip xmlns:r="http://schemas.openxmlformats.org/officeDocument/2006/relationships" r:embed="rId1">
            <a:duotone>
              <a:schemeClr val="accent3">
                <a:hueOff val="0"/>
                <a:satOff val="0"/>
                <a:lumOff val="0"/>
                <a:alphaOff val="0"/>
                <a:shade val="40000"/>
                <a:satMod val="130000"/>
              </a:schemeClr>
              <a:schemeClr val="accent3">
                <a:hueOff val="0"/>
                <a:satOff val="0"/>
                <a:lumOff val="0"/>
                <a:alphaOff val="0"/>
                <a:satMod val="275000"/>
              </a:schemeClr>
            </a:duotone>
          </a:blip>
          <a:stretch/>
        </a:blipFill>
        <a:ln>
          <a:noFill/>
        </a:ln>
        <a:effectLst>
          <a:outerShdw blurRad="88900" dir="4200000" sx="105000" sy="105000" algn="t"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dirty="0"/>
            <a:t>Single country </a:t>
          </a:r>
          <a:r>
            <a:rPr lang="en-US" sz="1600" b="1" kern="1200" dirty="0" smtClean="0"/>
            <a:t>presentation </a:t>
          </a:r>
          <a:r>
            <a:rPr lang="en-US" sz="1600" b="1" kern="1200" dirty="0"/>
            <a:t>followed by Q&amp;A</a:t>
          </a:r>
        </a:p>
      </dsp:txBody>
      <dsp:txXfrm>
        <a:off x="3822452" y="1625950"/>
        <a:ext cx="1224292" cy="1632389"/>
      </dsp:txXfrm>
    </dsp:sp>
    <dsp:sp modelId="{FD0F82BF-B523-4136-BDEB-4DAE370688BD}">
      <dsp:nvSpPr>
        <dsp:cNvPr id="0" name=""/>
        <dsp:cNvSpPr/>
      </dsp:nvSpPr>
      <dsp:spPr>
        <a:xfrm>
          <a:off x="3380226" y="531968"/>
          <a:ext cx="3852439" cy="3852439"/>
        </a:xfrm>
        <a:prstGeom prst="circularArrow">
          <a:avLst>
            <a:gd name="adj1" fmla="val 5085"/>
            <a:gd name="adj2" fmla="val 327528"/>
            <a:gd name="adj3" fmla="val 5072472"/>
            <a:gd name="adj4" fmla="val 16200000"/>
            <a:gd name="adj5" fmla="val 5932"/>
          </a:avLst>
        </a:prstGeom>
        <a:blipFill rotWithShape="0">
          <a:blip xmlns:r="http://schemas.openxmlformats.org/officeDocument/2006/relationships" r:embed="rId1">
            <a:duotone>
              <a:schemeClr val="accent2">
                <a:hueOff val="0"/>
                <a:satOff val="0"/>
                <a:lumOff val="0"/>
                <a:alphaOff val="0"/>
                <a:shade val="40000"/>
                <a:satMod val="130000"/>
              </a:schemeClr>
              <a:schemeClr val="accent2">
                <a:hueOff val="0"/>
                <a:satOff val="0"/>
                <a:lumOff val="0"/>
                <a:alphaOff val="0"/>
                <a:satMod val="275000"/>
              </a:schemeClr>
            </a:duotone>
          </a:blip>
          <a:stretch/>
        </a:blipFill>
        <a:ln>
          <a:noFill/>
        </a:ln>
        <a:effectLst>
          <a:outerShdw blurRad="88900" dir="4200000" sx="105000" sy="105000" algn="t"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sp>
    <dsp:sp modelId="{170109B9-28A8-4616-BC0D-44685B35C6C7}">
      <dsp:nvSpPr>
        <dsp:cNvPr id="0" name=""/>
        <dsp:cNvSpPr/>
      </dsp:nvSpPr>
      <dsp:spPr>
        <a:xfrm>
          <a:off x="3185876" y="551752"/>
          <a:ext cx="3852439" cy="3852439"/>
        </a:xfrm>
        <a:prstGeom prst="circularArrow">
          <a:avLst>
            <a:gd name="adj1" fmla="val 5085"/>
            <a:gd name="adj2" fmla="val 327528"/>
            <a:gd name="adj3" fmla="val 15872472"/>
            <a:gd name="adj4" fmla="val 5400000"/>
            <a:gd name="adj5" fmla="val 5932"/>
          </a:avLst>
        </a:prstGeom>
        <a:blipFill rotWithShape="0">
          <a:blip xmlns:r="http://schemas.openxmlformats.org/officeDocument/2006/relationships" r:embed="rId1">
            <a:duotone>
              <a:schemeClr val="accent3">
                <a:hueOff val="0"/>
                <a:satOff val="0"/>
                <a:lumOff val="0"/>
                <a:alphaOff val="0"/>
                <a:shade val="40000"/>
                <a:satMod val="130000"/>
              </a:schemeClr>
              <a:schemeClr val="accent3">
                <a:hueOff val="0"/>
                <a:satOff val="0"/>
                <a:lumOff val="0"/>
                <a:alphaOff val="0"/>
                <a:satMod val="275000"/>
              </a:schemeClr>
            </a:duotone>
          </a:blip>
          <a:stretch/>
        </a:blipFill>
        <a:ln>
          <a:noFill/>
        </a:ln>
        <a:effectLst>
          <a:outerShdw blurRad="88900" dir="4200000" sx="105000" sy="105000" algn="t"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CH" dirty="0"/>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ECE55B-77CB-45BF-98D4-476DE2D31B48}" type="datetimeFigureOut">
              <a:rPr lang="de-CH" smtClean="0"/>
              <a:t>2/24/20</a:t>
            </a:fld>
            <a:endParaRPr lang="de-CH" dirty="0"/>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CH" dirty="0"/>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de-CH"/>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CH" dirty="0"/>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F8518A-98D8-41CB-A2EE-9A4C4AB978F2}" type="slidenum">
              <a:rPr lang="de-CH" smtClean="0"/>
              <a:t>‹#›</a:t>
            </a:fld>
            <a:endParaRPr lang="de-CH" dirty="0"/>
          </a:p>
        </p:txBody>
      </p:sp>
    </p:spTree>
    <p:extLst>
      <p:ext uri="{BB962C8B-B14F-4D97-AF65-F5344CB8AC3E}">
        <p14:creationId xmlns:p14="http://schemas.microsoft.com/office/powerpoint/2010/main" val="20303212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pPr marL="228600" indent="-228600">
              <a:buAutoNum type="arabicPeriod"/>
            </a:pPr>
            <a:r>
              <a:rPr lang="en-US" sz="1200" b="1" kern="1200" dirty="0" smtClean="0">
                <a:solidFill>
                  <a:schemeClr val="tx1"/>
                </a:solidFill>
                <a:effectLst/>
                <a:latin typeface="+mn-lt"/>
                <a:ea typeface="+mn-ea"/>
                <a:cs typeface="+mn-cs"/>
              </a:rPr>
              <a:t>Preparation of the VNR report and national priorities</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of the voluntary national review:</a:t>
            </a:r>
            <a:r>
              <a:rPr lang="en-US" sz="1600" dirty="0" smtClean="0">
                <a:effectLst/>
              </a:rPr>
              <a:t> </a:t>
            </a:r>
            <a:r>
              <a:rPr lang="en-US" sz="1600" baseline="0" dirty="0" smtClean="0"/>
              <a:t>Review of VNR principles, guidelines, lessons learned and best practices from four years of VNRs. Stakeholder engagement, setting national priorities, tips for drafting </a:t>
            </a:r>
          </a:p>
          <a:p>
            <a:pPr marL="228600" marR="0" indent="-228600" algn="l" defTabSz="914400" rtl="0" eaLnBrk="1" fontAlgn="auto" latinLnBrk="0" hangingPunct="1">
              <a:lnSpc>
                <a:spcPct val="100000"/>
              </a:lnSpc>
              <a:spcBef>
                <a:spcPts val="0"/>
              </a:spcBef>
              <a:spcAft>
                <a:spcPts val="0"/>
              </a:spcAft>
              <a:buClrTx/>
              <a:buSzTx/>
              <a:buFontTx/>
              <a:buAutoNum type="arabicPeriod"/>
              <a:tabLst/>
              <a:defRPr/>
            </a:pPr>
            <a:r>
              <a:rPr lang="en-US" sz="1200" b="1" kern="1200" dirty="0" smtClean="0">
                <a:solidFill>
                  <a:schemeClr val="tx1"/>
                </a:solidFill>
                <a:effectLst/>
                <a:latin typeface="+mn-lt"/>
                <a:ea typeface="+mn-ea"/>
                <a:cs typeface="+mn-cs"/>
              </a:rPr>
              <a:t>Format and organization of reviews at the high-level political forum:</a:t>
            </a:r>
            <a:r>
              <a:rPr lang="en-US" sz="1600" dirty="0" smtClean="0">
                <a:effectLst/>
              </a:rPr>
              <a:t> </a:t>
            </a:r>
            <a:r>
              <a:rPr lang="en-US" sz="1600" baseline="0" dirty="0" smtClean="0"/>
              <a:t>Timeline and checklist for preparing VNRs this year, and what to expect when presenting the VNR report at the HLPF in 2020</a:t>
            </a:r>
          </a:p>
          <a:p>
            <a:pPr marL="0" indent="0">
              <a:buNone/>
            </a:pPr>
            <a:endParaRPr lang="en-US" sz="1600" dirty="0"/>
          </a:p>
        </p:txBody>
      </p:sp>
      <p:sp>
        <p:nvSpPr>
          <p:cNvPr id="4" name="Slide Number Placeholder 3"/>
          <p:cNvSpPr>
            <a:spLocks noGrp="1"/>
          </p:cNvSpPr>
          <p:nvPr>
            <p:ph type="sldNum" sz="quarter" idx="10"/>
          </p:nvPr>
        </p:nvSpPr>
        <p:spPr/>
        <p:txBody>
          <a:bodyPr/>
          <a:lstStyle/>
          <a:p>
            <a:fld id="{68F8518A-98D8-41CB-A2EE-9A4C4AB978F2}" type="slidenum">
              <a:rPr lang="de-CH" smtClean="0"/>
              <a:t>1</a:t>
            </a:fld>
            <a:endParaRPr lang="de-CH" dirty="0"/>
          </a:p>
        </p:txBody>
      </p:sp>
    </p:spTree>
    <p:extLst>
      <p:ext uri="{BB962C8B-B14F-4D97-AF65-F5344CB8AC3E}">
        <p14:creationId xmlns:p14="http://schemas.microsoft.com/office/powerpoint/2010/main" val="35337383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8F8518A-98D8-41CB-A2EE-9A4C4AB978F2}" type="slidenum">
              <a:rPr lang="de-CH" smtClean="0"/>
              <a:t>12</a:t>
            </a:fld>
            <a:endParaRPr lang="de-CH"/>
          </a:p>
        </p:txBody>
      </p:sp>
    </p:spTree>
    <p:extLst>
      <p:ext uri="{BB962C8B-B14F-4D97-AF65-F5344CB8AC3E}">
        <p14:creationId xmlns:p14="http://schemas.microsoft.com/office/powerpoint/2010/main" val="17121976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As was the case for the VNRs presented in previous years (2016-2019), it is expected that countries will utilize either a panel or individual format. In the panel format, the countries in a VNR session (between two and four) each make their presentation. Once all countries in the session have presented, questions are posed to the presenting countries. </a:t>
            </a:r>
          </a:p>
          <a:p>
            <a:r>
              <a:rPr lang="en-US" sz="1200" kern="1200" dirty="0" smtClean="0">
                <a:solidFill>
                  <a:schemeClr val="tx1"/>
                </a:solidFill>
                <a:effectLst/>
                <a:latin typeface="+mn-lt"/>
                <a:ea typeface="+mn-ea"/>
                <a:cs typeface="+mn-cs"/>
              </a:rPr>
              <a:t>In the individual format, a single country presents, followed by questions from countries in the audience, as well as from Major groups and other stakeholders.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Regardless of the format, countries presenting for the first time have fifteen minutes to present and fifteen minutes to interact with participants. This is then followed by the next VNR country in that VNR session. </a:t>
            </a:r>
          </a:p>
          <a:p>
            <a:r>
              <a:rPr lang="en-US" sz="1200" b="1" kern="1200" dirty="0" smtClean="0">
                <a:solidFill>
                  <a:schemeClr val="tx1"/>
                </a:solidFill>
                <a:effectLst/>
                <a:latin typeface="+mn-lt"/>
                <a:ea typeface="+mn-ea"/>
                <a:cs typeface="+mn-cs"/>
              </a:rPr>
              <a:t>Countries presenting a VNR for the second time or third time will present in a panel format, with ten minutes to present and ten minutes for Q&amp;A. </a:t>
            </a:r>
            <a:endParaRPr lang="en-US" b="1" dirty="0" smtClean="0"/>
          </a:p>
          <a:p>
            <a:r>
              <a:rPr lang="en-US" sz="1200" kern="1200" dirty="0" smtClean="0">
                <a:solidFill>
                  <a:schemeClr val="tx1"/>
                </a:solidFill>
                <a:effectLst/>
                <a:latin typeface="+mn-lt"/>
                <a:ea typeface="+mn-ea"/>
                <a:cs typeface="+mn-cs"/>
              </a:rPr>
              <a:t>In 2019, presentations were made mostly by government representatives, but in some cases also by members of civil society, youth representatives and the private sector as part of the official delegation. Use can be made of slide presentations (PowerPoint) and short films. However, it is up to the countries to decide on their format of presentation. </a:t>
            </a:r>
            <a:endParaRPr lang="en-US" dirty="0" smtClean="0"/>
          </a:p>
          <a:p>
            <a:pPr marL="171450" indent="-171450">
              <a:buFont typeface="Arial"/>
              <a:buChar char="•"/>
            </a:pPr>
            <a:r>
              <a:rPr lang="en-US" sz="1200" kern="1200" dirty="0" smtClean="0">
                <a:solidFill>
                  <a:schemeClr val="tx1"/>
                </a:solidFill>
                <a:effectLst/>
                <a:latin typeface="+mn-lt"/>
                <a:ea typeface="+mn-ea"/>
                <a:cs typeface="+mn-cs"/>
              </a:rPr>
              <a:t>Countries presenting a VNR for the first time will have 15 minutes for their presentation, followed by a similar amount of time for questions from other countries and stakeholders and factoring in time for podium changes. </a:t>
            </a:r>
          </a:p>
          <a:p>
            <a:pPr marL="171450" indent="-171450">
              <a:buFont typeface="Arial"/>
              <a:buChar char="•"/>
            </a:pPr>
            <a:r>
              <a:rPr lang="en-US" sz="1200" kern="1200" dirty="0" smtClean="0">
                <a:solidFill>
                  <a:schemeClr val="tx1"/>
                </a:solidFill>
                <a:effectLst/>
                <a:latin typeface="+mn-lt"/>
                <a:ea typeface="+mn-ea"/>
                <a:cs typeface="+mn-cs"/>
              </a:rPr>
              <a:t>The 15-minute time allocation includes the use of audio-visual material, including videos. </a:t>
            </a:r>
          </a:p>
          <a:p>
            <a:pPr marL="171450" indent="-171450">
              <a:buFont typeface="Arial"/>
              <a:buChar char="•"/>
            </a:pPr>
            <a:r>
              <a:rPr lang="en-US" sz="1200" kern="1200" dirty="0" smtClean="0">
                <a:solidFill>
                  <a:schemeClr val="tx1"/>
                </a:solidFill>
                <a:effectLst/>
                <a:latin typeface="+mn-lt"/>
                <a:ea typeface="+mn-ea"/>
                <a:cs typeface="+mn-cs"/>
              </a:rPr>
              <a:t>Countries presenting a VNR for the second time will be allocated a total of 20 minutes each in a panel format: 10 minutes will be allocated for the VNR presentation and 10 min for Q&amp;A. </a:t>
            </a:r>
          </a:p>
          <a:p>
            <a:pPr marL="171450" indent="-171450">
              <a:buFont typeface="Arial"/>
              <a:buChar char="•"/>
            </a:pPr>
            <a:r>
              <a:rPr lang="en-US" sz="1200" kern="1200" dirty="0" smtClean="0">
                <a:solidFill>
                  <a:schemeClr val="tx1"/>
                </a:solidFill>
                <a:effectLst/>
                <a:latin typeface="+mn-lt"/>
                <a:ea typeface="+mn-ea"/>
                <a:cs typeface="+mn-cs"/>
              </a:rPr>
              <a:t>The presentations at the HLPF are intended to focus on the key messages emanating from the review process. </a:t>
            </a:r>
            <a:endParaRPr lang="en-US" dirty="0" smtClean="0"/>
          </a:p>
          <a:p>
            <a:endParaRPr lang="en-US" dirty="0"/>
          </a:p>
        </p:txBody>
      </p:sp>
      <p:sp>
        <p:nvSpPr>
          <p:cNvPr id="4" name="Slide Number Placeholder 3"/>
          <p:cNvSpPr>
            <a:spLocks noGrp="1"/>
          </p:cNvSpPr>
          <p:nvPr>
            <p:ph type="sldNum" sz="quarter" idx="10"/>
          </p:nvPr>
        </p:nvSpPr>
        <p:spPr/>
        <p:txBody>
          <a:bodyPr/>
          <a:lstStyle/>
          <a:p>
            <a:fld id="{6B286D8B-F852-46DE-BC83-26355670CDC2}" type="slidenum">
              <a:rPr lang="en-US" smtClean="0"/>
              <a:t>13</a:t>
            </a:fld>
            <a:endParaRPr lang="en-US"/>
          </a:p>
        </p:txBody>
      </p:sp>
    </p:spTree>
    <p:extLst>
      <p:ext uri="{BB962C8B-B14F-4D97-AF65-F5344CB8AC3E}">
        <p14:creationId xmlns:p14="http://schemas.microsoft.com/office/powerpoint/2010/main" val="28533945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F8518A-98D8-41CB-A2EE-9A4C4AB978F2}" type="slidenum">
              <a:rPr lang="de-CH" smtClean="0"/>
              <a:t>14</a:t>
            </a:fld>
            <a:endParaRPr lang="de-CH" dirty="0"/>
          </a:p>
        </p:txBody>
      </p:sp>
    </p:spTree>
    <p:extLst>
      <p:ext uri="{BB962C8B-B14F-4D97-AF65-F5344CB8AC3E}">
        <p14:creationId xmlns:p14="http://schemas.microsoft.com/office/powerpoint/2010/main" val="24148980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94B450-5832-4C85-8D73-FA035AD69E56}" type="slidenum">
              <a:rPr lang="en-GB" smtClean="0"/>
              <a:t>15</a:t>
            </a:fld>
            <a:endParaRPr lang="en-GB"/>
          </a:p>
        </p:txBody>
      </p:sp>
    </p:spTree>
    <p:extLst>
      <p:ext uri="{BB962C8B-B14F-4D97-AF65-F5344CB8AC3E}">
        <p14:creationId xmlns:p14="http://schemas.microsoft.com/office/powerpoint/2010/main" val="40002773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AD9229C-FAF9-46CA-92AE-344A0D6956AE}" type="slidenum">
              <a:rPr lang="en-US" smtClean="0"/>
              <a:t>16</a:t>
            </a:fld>
            <a:endParaRPr lang="en-US" dirty="0"/>
          </a:p>
        </p:txBody>
      </p:sp>
    </p:spTree>
    <p:extLst>
      <p:ext uri="{BB962C8B-B14F-4D97-AF65-F5344CB8AC3E}">
        <p14:creationId xmlns:p14="http://schemas.microsoft.com/office/powerpoint/2010/main" val="5266982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94B450-5832-4C85-8D73-FA035AD69E56}" type="slidenum">
              <a:rPr lang="en-GB" smtClean="0"/>
              <a:t>3</a:t>
            </a:fld>
            <a:endParaRPr lang="en-GB"/>
          </a:p>
        </p:txBody>
      </p:sp>
    </p:spTree>
    <p:extLst>
      <p:ext uri="{BB962C8B-B14F-4D97-AF65-F5344CB8AC3E}">
        <p14:creationId xmlns:p14="http://schemas.microsoft.com/office/powerpoint/2010/main" val="39011301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solidFill>
                  <a:srgbClr val="0070C0"/>
                </a:solidFill>
              </a:rPr>
              <a:t>The 2030 Agenda defines a set of Principles to guide the follow-up and review process through</a:t>
            </a:r>
            <a:r>
              <a:rPr lang="en-US" b="1" baseline="0" dirty="0" smtClean="0">
                <a:solidFill>
                  <a:srgbClr val="0070C0"/>
                </a:solidFill>
              </a:rPr>
              <a:t> the VNRs. </a:t>
            </a:r>
          </a:p>
          <a:p>
            <a:endParaRPr lang="en-US" dirty="0" smtClean="0"/>
          </a:p>
          <a:p>
            <a:pPr marL="168244" marR="0" indent="-168244"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baseline="0" dirty="0" smtClean="0">
                <a:solidFill>
                  <a:srgbClr val="0070C0"/>
                </a:solidFill>
              </a:rPr>
              <a:t>They should be </a:t>
            </a:r>
            <a:r>
              <a:rPr lang="en-US" b="1" dirty="0" smtClean="0"/>
              <a:t>Voluntary</a:t>
            </a:r>
            <a:r>
              <a:rPr lang="en-US" dirty="0" smtClean="0"/>
              <a:t> </a:t>
            </a:r>
            <a:r>
              <a:rPr lang="en-US" b="1" dirty="0" smtClean="0"/>
              <a:t>and State-led</a:t>
            </a:r>
            <a:r>
              <a:rPr lang="en-US" b="0" dirty="0" smtClean="0"/>
              <a:t>,</a:t>
            </a:r>
            <a:r>
              <a:rPr lang="en-US" b="0" baseline="0" dirty="0" smtClean="0"/>
              <a:t> to encourage both developed and developing countries </a:t>
            </a:r>
            <a:r>
              <a:rPr lang="en-US" dirty="0" smtClean="0"/>
              <a:t>to</a:t>
            </a:r>
            <a:r>
              <a:rPr lang="en-US" baseline="0" dirty="0" smtClean="0"/>
              <a:t> t</a:t>
            </a:r>
            <a:r>
              <a:rPr lang="en-US" dirty="0" smtClean="0"/>
              <a:t>rack their own national</a:t>
            </a:r>
            <a:r>
              <a:rPr lang="en-US" baseline="0" dirty="0" smtClean="0"/>
              <a:t> and sub-national </a:t>
            </a:r>
            <a:r>
              <a:rPr lang="en-US" dirty="0" smtClean="0"/>
              <a:t>progress in implementing the SDGs, including the means of implementation. This often requires enhanced capacity-building support for developing countries, including strengthening of national data systems and evaluation mechanisms</a:t>
            </a:r>
          </a:p>
          <a:p>
            <a:pPr marL="168244" marR="0" indent="-168244"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They should provide a </a:t>
            </a:r>
            <a:r>
              <a:rPr lang="en-US" b="1" dirty="0" smtClean="0"/>
              <a:t>Platform for Partnerships</a:t>
            </a:r>
            <a:r>
              <a:rPr lang="en-US" dirty="0" smtClean="0"/>
              <a:t>, fostering</a:t>
            </a:r>
            <a:r>
              <a:rPr lang="en-US" baseline="0" dirty="0" smtClean="0"/>
              <a:t> the inclusion of major groups and other stakeholders, b</a:t>
            </a:r>
            <a:r>
              <a:rPr lang="en-US" dirty="0" smtClean="0"/>
              <a:t>uilding on existing platforms and processes, avoiding duplication, and minimizing the reporting burden. They can benefit from the active support of the UN system and other multilateral institutions</a:t>
            </a:r>
          </a:p>
          <a:p>
            <a:pPr marL="168244" marR="0" indent="-168244"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smtClean="0"/>
              <a:t>The</a:t>
            </a:r>
            <a:r>
              <a:rPr lang="en-US" baseline="0" dirty="0" smtClean="0"/>
              <a:t> VNR process provides a national </a:t>
            </a:r>
            <a:r>
              <a:rPr lang="en-US" b="1" baseline="0" dirty="0" smtClean="0"/>
              <a:t>Learning Experience</a:t>
            </a:r>
            <a:r>
              <a:rPr lang="mr-IN" baseline="0" dirty="0" smtClean="0"/>
              <a:t>–</a:t>
            </a:r>
            <a:r>
              <a:rPr lang="en-US" baseline="0" dirty="0" smtClean="0"/>
              <a:t> sharing success and challenges </a:t>
            </a:r>
            <a:r>
              <a:rPr lang="en-US" dirty="0" smtClean="0"/>
              <a:t>based on evidence, informed by country-led evaluations and disaggregated data</a:t>
            </a:r>
          </a:p>
          <a:p>
            <a:pPr marL="168244" marR="0" indent="-168244"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VNRs should </a:t>
            </a:r>
            <a:r>
              <a:rPr lang="en-US" dirty="0" smtClean="0"/>
              <a:t>take</a:t>
            </a:r>
            <a:r>
              <a:rPr lang="en-US" baseline="0" dirty="0" smtClean="0"/>
              <a:t> </a:t>
            </a:r>
            <a:r>
              <a:rPr lang="en-US" dirty="0" smtClean="0"/>
              <a:t>into account different </a:t>
            </a:r>
            <a:r>
              <a:rPr lang="en-US" b="1" dirty="0" smtClean="0"/>
              <a:t>national circumstances</a:t>
            </a:r>
            <a:r>
              <a:rPr lang="en-US" dirty="0" smtClean="0"/>
              <a:t>, policies and priorities, as well as sub-national realities and capacities</a:t>
            </a:r>
          </a:p>
          <a:p>
            <a:pPr marL="168244" indent="-168244">
              <a:buFont typeface="Arial" panose="020B0604020202020204" pitchFamily="34" charset="0"/>
              <a:buChar char="•"/>
            </a:pPr>
            <a:r>
              <a:rPr lang="en-US" dirty="0" smtClean="0"/>
              <a:t>The process of</a:t>
            </a:r>
            <a:r>
              <a:rPr lang="en-US" baseline="0" dirty="0" smtClean="0"/>
              <a:t> developing and undertaking a review must </a:t>
            </a:r>
            <a:r>
              <a:rPr lang="en-US" dirty="0" smtClean="0"/>
              <a:t>be </a:t>
            </a:r>
            <a:r>
              <a:rPr lang="en-US" b="1" dirty="0" smtClean="0"/>
              <a:t>open, inclusive, participatory and transparent. </a:t>
            </a:r>
            <a:r>
              <a:rPr lang="en-US" b="0" dirty="0" smtClean="0"/>
              <a:t>This means p</a:t>
            </a:r>
            <a:r>
              <a:rPr lang="en-US" dirty="0" smtClean="0"/>
              <a:t>eople-centered, gender-sensitive, with respect for human rights, a focus on the poorest most vulnerable,</a:t>
            </a:r>
            <a:r>
              <a:rPr lang="en-US" baseline="0" dirty="0" smtClean="0"/>
              <a:t> </a:t>
            </a:r>
            <a:r>
              <a:rPr lang="en-US" dirty="0" smtClean="0"/>
              <a:t>leaving no one</a:t>
            </a:r>
            <a:r>
              <a:rPr lang="en-US" baseline="0" dirty="0" smtClean="0"/>
              <a:t> behind</a:t>
            </a:r>
            <a:endParaRPr lang="en-US" dirty="0" smtClean="0"/>
          </a:p>
          <a:p>
            <a:pPr marL="168244" indent="-168244">
              <a:buFont typeface="Arial" panose="020B0604020202020204" pitchFamily="34" charset="0"/>
              <a:buChar char="•"/>
            </a:pPr>
            <a:r>
              <a:rPr lang="en-US" sz="1000" dirty="0" smtClean="0"/>
              <a:t>[Full text: paragraph 74 of the 2030 Agenda for Sustainable Development]</a:t>
            </a:r>
          </a:p>
        </p:txBody>
      </p:sp>
      <p:sp>
        <p:nvSpPr>
          <p:cNvPr id="4" name="Slide Number Placeholder 3"/>
          <p:cNvSpPr>
            <a:spLocks noGrp="1"/>
          </p:cNvSpPr>
          <p:nvPr>
            <p:ph type="sldNum" sz="quarter" idx="10"/>
          </p:nvPr>
        </p:nvSpPr>
        <p:spPr/>
        <p:txBody>
          <a:bodyPr/>
          <a:lstStyle/>
          <a:p>
            <a:fld id="{6B286D8B-F852-46DE-BC83-26355670CDC2}" type="slidenum">
              <a:rPr lang="en-US" smtClean="0"/>
              <a:t>4</a:t>
            </a:fld>
            <a:endParaRPr lang="en-US"/>
          </a:p>
        </p:txBody>
      </p:sp>
    </p:spTree>
    <p:extLst>
      <p:ext uri="{BB962C8B-B14F-4D97-AF65-F5344CB8AC3E}">
        <p14:creationId xmlns:p14="http://schemas.microsoft.com/office/powerpoint/2010/main" val="29521094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Although a VNR must be initiated by the</a:t>
            </a:r>
            <a:r>
              <a:rPr lang="en-US" baseline="0" dirty="0" smtClean="0"/>
              <a:t> national </a:t>
            </a:r>
            <a:r>
              <a:rPr lang="en-US" dirty="0" smtClean="0"/>
              <a:t>Government</a:t>
            </a:r>
            <a:r>
              <a:rPr lang="en-US" baseline="0" dirty="0" smtClean="0"/>
              <a:t>, </a:t>
            </a:r>
            <a:r>
              <a:rPr lang="en-US" dirty="0" smtClean="0"/>
              <a:t>The VNR process</a:t>
            </a:r>
            <a:r>
              <a:rPr lang="en-US" baseline="0" dirty="0" smtClean="0"/>
              <a:t> involves many different types of actors, as this image illustrates.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Consideration should be given throughout the process as to how to support reporting by relevant stakeholders,</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how those contributions will be reflected in the final report, and how ongoing stakeholder involvement will be reflected in the implementation of the 2030 Agenda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342900" marR="0" lvl="0" indent="-342900" rtl="0">
              <a:spcBef>
                <a:spcPts val="0"/>
              </a:spcBef>
              <a:spcAft>
                <a:spcPts val="0"/>
              </a:spcAft>
              <a:buFont typeface="Symbol" panose="05050102010706020507" pitchFamily="18" charset="2"/>
              <a:buChar char=""/>
            </a:pPr>
            <a:r>
              <a:rPr lang="en-GB" sz="1200" dirty="0" smtClean="0">
                <a:solidFill>
                  <a:schemeClr val="tx1">
                    <a:lumMod val="75000"/>
                    <a:lumOff val="25000"/>
                  </a:schemeClr>
                </a:solidFill>
                <a:effectLst/>
              </a:rPr>
              <a:t>Contact relevant government departments (line ministries) and agencies, setting out basic details, e.g. about the VNR, the information/data requested, and establishment of a focal point.</a:t>
            </a:r>
            <a:endParaRPr lang="en-US" sz="1200" dirty="0" smtClean="0">
              <a:solidFill>
                <a:schemeClr val="tx1">
                  <a:lumMod val="75000"/>
                  <a:lumOff val="25000"/>
                </a:schemeClr>
              </a:solidFill>
              <a:effectLst/>
            </a:endParaRPr>
          </a:p>
          <a:p>
            <a:pPr marL="342900" marR="0" lvl="0" indent="-342900">
              <a:spcBef>
                <a:spcPts val="0"/>
              </a:spcBef>
              <a:spcAft>
                <a:spcPts val="0"/>
              </a:spcAft>
              <a:buFont typeface="Symbol" panose="05050102010706020507" pitchFamily="18" charset="2"/>
              <a:buChar char=""/>
            </a:pPr>
            <a:r>
              <a:rPr lang="en-GB" sz="1200" dirty="0" smtClean="0">
                <a:solidFill>
                  <a:schemeClr val="tx1">
                    <a:lumMod val="75000"/>
                    <a:lumOff val="25000"/>
                  </a:schemeClr>
                </a:solidFill>
                <a:effectLst/>
              </a:rPr>
              <a:t>Develop stakeholder engagement plan which identifies key stakeholders, and method of engagement (consider offline and online options).</a:t>
            </a:r>
            <a:endParaRPr lang="en-US" sz="1200" dirty="0" smtClean="0">
              <a:solidFill>
                <a:schemeClr val="tx1">
                  <a:lumMod val="75000"/>
                  <a:lumOff val="25000"/>
                </a:schemeClr>
              </a:solidFill>
              <a:effectLst/>
            </a:endParaRPr>
          </a:p>
          <a:p>
            <a:pPr marL="342900" marR="0" lvl="0" indent="-342900">
              <a:spcBef>
                <a:spcPts val="0"/>
              </a:spcBef>
              <a:spcAft>
                <a:spcPts val="0"/>
              </a:spcAft>
              <a:buFont typeface="Symbol" panose="05050102010706020507" pitchFamily="18" charset="2"/>
              <a:buChar char=""/>
            </a:pPr>
            <a:r>
              <a:rPr lang="en-GB" sz="1200" dirty="0" smtClean="0">
                <a:solidFill>
                  <a:schemeClr val="tx1">
                    <a:lumMod val="75000"/>
                    <a:lumOff val="25000"/>
                  </a:schemeClr>
                </a:solidFill>
                <a:effectLst/>
              </a:rPr>
              <a:t>Establish awareness-raising and public outreach component to disseminate avenues for stakeholder engagement in the VNR process, making use of government communication services, social media, etc. </a:t>
            </a:r>
            <a:endParaRPr lang="en-US" sz="1200" dirty="0" smtClean="0">
              <a:solidFill>
                <a:schemeClr val="tx1">
                  <a:lumMod val="75000"/>
                  <a:lumOff val="25000"/>
                </a:schemeClr>
              </a:solidFill>
              <a:effectLst/>
            </a:endParaRPr>
          </a:p>
          <a:p>
            <a:pPr marL="342900" marR="0" lvl="0" indent="-342900">
              <a:spcBef>
                <a:spcPts val="0"/>
              </a:spcBef>
              <a:spcAft>
                <a:spcPts val="0"/>
              </a:spcAft>
              <a:buFont typeface="Symbol" panose="05050102010706020507" pitchFamily="18" charset="2"/>
              <a:buChar char=""/>
            </a:pPr>
            <a:r>
              <a:rPr lang="en-GB" sz="1200" dirty="0" smtClean="0">
                <a:solidFill>
                  <a:schemeClr val="tx1">
                    <a:lumMod val="75000"/>
                    <a:lumOff val="25000"/>
                  </a:schemeClr>
                </a:solidFill>
                <a:effectLst/>
              </a:rPr>
              <a:t>Make sure targeted efforts are made to reach groups that are marginalised and at risk of being left behind.</a:t>
            </a:r>
            <a:endParaRPr lang="en-US" sz="1200" dirty="0" smtClean="0">
              <a:solidFill>
                <a:schemeClr val="tx1">
                  <a:lumMod val="75000"/>
                  <a:lumOff val="25000"/>
                </a:schemeClr>
              </a:solidFill>
              <a:effectLst/>
              <a:latin typeface="Calibri" panose="020F0502020204030204" pitchFamily="34" charset="0"/>
              <a:cs typeface="Arial" panose="020B0604020202020204" pitchFamily="34" charset="0"/>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6C94B450-5832-4C85-8D73-FA035AD69E56}" type="slidenum">
              <a:rPr lang="en-GB" smtClean="0"/>
              <a:t>5</a:t>
            </a:fld>
            <a:endParaRPr lang="en-GB"/>
          </a:p>
        </p:txBody>
      </p:sp>
    </p:spTree>
    <p:extLst>
      <p:ext uri="{BB962C8B-B14F-4D97-AF65-F5344CB8AC3E}">
        <p14:creationId xmlns:p14="http://schemas.microsoft.com/office/powerpoint/2010/main" val="31517056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94B450-5832-4C85-8D73-FA035AD69E56}" type="slidenum">
              <a:rPr lang="en-GB" smtClean="0"/>
              <a:t>7</a:t>
            </a:fld>
            <a:endParaRPr lang="en-GB"/>
          </a:p>
        </p:txBody>
      </p:sp>
    </p:spTree>
    <p:extLst>
      <p:ext uri="{BB962C8B-B14F-4D97-AF65-F5344CB8AC3E}">
        <p14:creationId xmlns:p14="http://schemas.microsoft.com/office/powerpoint/2010/main" val="42789319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Make a work plan that</a:t>
            </a:r>
            <a:r>
              <a:rPr lang="en-US" baseline="0" dirty="0" smtClean="0"/>
              <a:t> includes consultations with stakeholders early on, and arrange the means for their inclusion. Decide wither the NGO sector will be encouraged to include a “shadow” report. </a:t>
            </a:r>
          </a:p>
          <a:p>
            <a:r>
              <a:rPr lang="en-US" baseline="0" dirty="0" smtClean="0"/>
              <a:t>Include your country’s mission to the UN at every stage, using Skype, </a:t>
            </a:r>
            <a:r>
              <a:rPr lang="en-US" baseline="0" dirty="0" err="1" smtClean="0"/>
              <a:t>WhatsApp</a:t>
            </a:r>
            <a:r>
              <a:rPr lang="en-US" baseline="0" dirty="0" smtClean="0"/>
              <a:t>, and </a:t>
            </a:r>
            <a:r>
              <a:rPr lang="en-US" baseline="0" dirty="0" err="1" smtClean="0"/>
              <a:t>Facetime</a:t>
            </a:r>
            <a:r>
              <a:rPr lang="en-US" baseline="0" dirty="0" smtClean="0"/>
              <a:t>, where possible</a:t>
            </a:r>
          </a:p>
          <a:p>
            <a:r>
              <a:rPr lang="en-US" baseline="0" dirty="0" smtClean="0"/>
              <a:t>Make institutional arrangements that include a policy guidance tier AND a technical advisory tier </a:t>
            </a:r>
          </a:p>
          <a:p>
            <a:r>
              <a:rPr lang="en-US" baseline="0" dirty="0" smtClean="0"/>
              <a:t>If there are many administrative regions, or if many islands make up your country, ensure that institutional arrangements include the regional governments</a:t>
            </a:r>
          </a:p>
          <a:p>
            <a:r>
              <a:rPr lang="en-US" baseline="0" dirty="0" smtClean="0"/>
              <a:t>Determine drafting arrangements early—who will draft what, and by when?</a:t>
            </a:r>
          </a:p>
          <a:p>
            <a:r>
              <a:rPr lang="en-US" baseline="0" dirty="0" smtClean="0"/>
              <a:t>Know your presenting team well ahead of the HLPF, if possible </a:t>
            </a:r>
          </a:p>
          <a:p>
            <a:r>
              <a:rPr lang="en-US" baseline="0" dirty="0" smtClean="0"/>
              <a:t>Make your HLPF presentation interesting and unique. Tell your story. </a:t>
            </a:r>
          </a:p>
          <a:p>
            <a:endParaRPr lang="en-US" dirty="0"/>
          </a:p>
        </p:txBody>
      </p:sp>
      <p:sp>
        <p:nvSpPr>
          <p:cNvPr id="4" name="Slide Number Placeholder 3"/>
          <p:cNvSpPr>
            <a:spLocks noGrp="1"/>
          </p:cNvSpPr>
          <p:nvPr>
            <p:ph type="sldNum" sz="quarter" idx="10"/>
          </p:nvPr>
        </p:nvSpPr>
        <p:spPr/>
        <p:txBody>
          <a:bodyPr/>
          <a:lstStyle/>
          <a:p>
            <a:fld id="{68F8518A-98D8-41CB-A2EE-9A4C4AB978F2}" type="slidenum">
              <a:rPr lang="de-CH" smtClean="0"/>
              <a:t>8</a:t>
            </a:fld>
            <a:endParaRPr lang="de-CH"/>
          </a:p>
        </p:txBody>
      </p:sp>
    </p:spTree>
    <p:extLst>
      <p:ext uri="{BB962C8B-B14F-4D97-AF65-F5344CB8AC3E}">
        <p14:creationId xmlns:p14="http://schemas.microsoft.com/office/powerpoint/2010/main" val="4695311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Second</a:t>
            </a:r>
            <a:r>
              <a:rPr lang="en-US" baseline="0" dirty="0" smtClean="0"/>
              <a:t> Global workshop</a:t>
            </a:r>
            <a:endParaRPr lang="en-US" dirty="0"/>
          </a:p>
        </p:txBody>
      </p:sp>
      <p:sp>
        <p:nvSpPr>
          <p:cNvPr id="4" name="Slide Number Placeholder 3"/>
          <p:cNvSpPr>
            <a:spLocks noGrp="1"/>
          </p:cNvSpPr>
          <p:nvPr>
            <p:ph type="sldNum" sz="quarter" idx="10"/>
          </p:nvPr>
        </p:nvSpPr>
        <p:spPr/>
        <p:txBody>
          <a:bodyPr/>
          <a:lstStyle/>
          <a:p>
            <a:fld id="{68F8518A-98D8-41CB-A2EE-9A4C4AB978F2}" type="slidenum">
              <a:rPr lang="de-CH" smtClean="0"/>
              <a:t>9</a:t>
            </a:fld>
            <a:endParaRPr lang="de-CH" dirty="0"/>
          </a:p>
        </p:txBody>
      </p:sp>
    </p:spTree>
    <p:extLst>
      <p:ext uri="{BB962C8B-B14F-4D97-AF65-F5344CB8AC3E}">
        <p14:creationId xmlns:p14="http://schemas.microsoft.com/office/powerpoint/2010/main" val="29712046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F8518A-98D8-41CB-A2EE-9A4C4AB978F2}" type="slidenum">
              <a:rPr lang="de-CH" smtClean="0"/>
              <a:t>10</a:t>
            </a:fld>
            <a:endParaRPr lang="de-CH" dirty="0"/>
          </a:p>
        </p:txBody>
      </p:sp>
    </p:spTree>
    <p:extLst>
      <p:ext uri="{BB962C8B-B14F-4D97-AF65-F5344CB8AC3E}">
        <p14:creationId xmlns:p14="http://schemas.microsoft.com/office/powerpoint/2010/main" val="31992890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8F8518A-98D8-41CB-A2EE-9A4C4AB978F2}" type="slidenum">
              <a:rPr lang="de-CH" smtClean="0"/>
              <a:t>11</a:t>
            </a:fld>
            <a:endParaRPr lang="de-CH" dirty="0"/>
          </a:p>
        </p:txBody>
      </p:sp>
    </p:spTree>
    <p:extLst>
      <p:ext uri="{BB962C8B-B14F-4D97-AF65-F5344CB8AC3E}">
        <p14:creationId xmlns:p14="http://schemas.microsoft.com/office/powerpoint/2010/main" val="9273602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58368" y="3776473"/>
            <a:ext cx="9595104" cy="1470025"/>
          </a:xfrm>
        </p:spPr>
        <p:txBody>
          <a:bodyPr vert="horz" lIns="91440" tIns="45720" rIns="91440" bIns="45720" rtlCol="0" anchor="b" anchorCtr="0">
            <a:noAutofit/>
          </a:bodyPr>
          <a:lstStyle>
            <a:lvl1pPr algn="l" defTabSz="914400" rtl="0" eaLnBrk="1" latinLnBrk="0" hangingPunct="1">
              <a:spcBef>
                <a:spcPct val="0"/>
              </a:spcBef>
              <a:buNone/>
              <a:defRPr sz="4800" kern="1200">
                <a:solidFill>
                  <a:schemeClr val="tx2"/>
                </a:solidFill>
                <a:effectLst>
                  <a:outerShdw blurRad="50800" dist="25400" dir="2700000" algn="tl" rotWithShape="0">
                    <a:schemeClr val="bg1">
                      <a:alpha val="40000"/>
                    </a:schemeClr>
                  </a:outerShdw>
                </a:effectLst>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658368" y="5257800"/>
            <a:ext cx="9595104" cy="987552"/>
          </a:xfrm>
        </p:spPr>
        <p:txBody>
          <a:bodyPr vert="horz" lIns="91440" tIns="45720" rIns="91440" bIns="45720" rtlCol="0" anchor="t" anchorCtr="0">
            <a:noAutofit/>
          </a:bodyPr>
          <a:lstStyle>
            <a:lvl1pPr marL="0" indent="0" algn="l" defTabSz="914400" rtl="0" eaLnBrk="1" latinLnBrk="0" hangingPunct="1">
              <a:spcBef>
                <a:spcPct val="0"/>
              </a:spcBef>
              <a:buFont typeface="Wingdings 2" pitchFamily="18" charset="2"/>
              <a:buNone/>
              <a:defRPr sz="180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9764DEDD-647F-4017-A6EB-2193917151C9}" type="datetimeFigureOut">
              <a:rPr lang="de-CH" smtClean="0"/>
              <a:t>2/24/20</a:t>
            </a:fld>
            <a:endParaRPr lang="de-CH" dirty="0"/>
          </a:p>
        </p:txBody>
      </p:sp>
      <p:sp>
        <p:nvSpPr>
          <p:cNvPr id="5" name="Footer Placeholder 4"/>
          <p:cNvSpPr>
            <a:spLocks noGrp="1"/>
          </p:cNvSpPr>
          <p:nvPr>
            <p:ph type="ftr" sz="quarter" idx="11"/>
          </p:nvPr>
        </p:nvSpPr>
        <p:spPr/>
        <p:txBody>
          <a:bodyPr/>
          <a:lstStyle/>
          <a:p>
            <a:endParaRPr lang="de-CH"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20234" y="4267200"/>
            <a:ext cx="10149417" cy="1100138"/>
          </a:xfrm>
        </p:spPr>
        <p:txBody>
          <a:bodyPr anchor="b"/>
          <a:lstStyle>
            <a:lvl1pPr algn="ctr">
              <a:defRPr sz="4400" b="0">
                <a:solidFill>
                  <a:schemeClr val="bg1"/>
                </a:solidFill>
                <a:effectLst>
                  <a:outerShdw blurRad="63500" dist="50800" dir="2700000" algn="tl" rotWithShape="0">
                    <a:prstClr val="black">
                      <a:alpha val="50000"/>
                    </a:prstClr>
                  </a:outerShdw>
                </a:effectLst>
              </a:defRPr>
            </a:lvl1pPr>
          </a:lstStyle>
          <a:p>
            <a:r>
              <a:rPr lang="en-US" smtClean="0"/>
              <a:t>Click to edit Master title style</a:t>
            </a:r>
            <a:endParaRPr/>
          </a:p>
        </p:txBody>
      </p:sp>
      <p:sp>
        <p:nvSpPr>
          <p:cNvPr id="3" name="Picture Placeholder 2"/>
          <p:cNvSpPr>
            <a:spLocks noGrp="1"/>
          </p:cNvSpPr>
          <p:nvPr>
            <p:ph type="pic" idx="1"/>
          </p:nvPr>
        </p:nvSpPr>
        <p:spPr>
          <a:xfrm rot="21414040">
            <a:off x="2372107" y="450465"/>
            <a:ext cx="7315200" cy="3626214"/>
          </a:xfrm>
          <a:solidFill>
            <a:srgbClr val="FFFFFF">
              <a:shade val="85000"/>
            </a:srgbClr>
          </a:solidFill>
          <a:ln w="38100" cap="sq">
            <a:solidFill>
              <a:srgbClr val="FDFDFD"/>
            </a:solidFill>
            <a:miter lim="800000"/>
          </a:ln>
          <a:effectLst>
            <a:outerShdw blurRad="88900" dist="25400" dir="5400000" sx="101000" sy="101000" algn="t" rotWithShape="0">
              <a:prstClr val="black">
                <a:alpha val="50000"/>
              </a:prstClr>
            </a:outerShdw>
          </a:effectLst>
          <a:scene3d>
            <a:camera prst="orthographicFront"/>
            <a:lightRig rig="twoPt" dir="t">
              <a:rot lat="0" lon="0" rev="7200000"/>
            </a:lightRig>
          </a:scene3d>
          <a:sp3d prstMaterial="matte">
            <a:bevelT w="22860" h="12700"/>
            <a:contourClr>
              <a:srgbClr val="FFFFFF"/>
            </a:contourClr>
          </a:sp3d>
        </p:spPr>
        <p:txBody>
          <a:bodyPr vert="horz" lIns="91440" tIns="45720" rIns="91440" bIns="45720" rtlCol="0">
            <a:normAutofit/>
          </a:bodyPr>
          <a:lstStyle>
            <a:lvl1pPr marL="342900" indent="-342900" algn="l" defTabSz="914400" rtl="0" eaLnBrk="1" latinLnBrk="0" hangingPunct="1">
              <a:spcBef>
                <a:spcPts val="2000"/>
              </a:spcBef>
              <a:buFont typeface="Wingdings 2" pitchFamily="18" charset="2"/>
              <a:buNone/>
              <a:defRPr sz="1800" kern="1200">
                <a:solidFill>
                  <a:schemeClr val="bg1"/>
                </a:solidFill>
                <a:effectLst>
                  <a:outerShdw blurRad="63500" dist="50800" dir="2700000" algn="tl" rotWithShape="0">
                    <a:prstClr val="black">
                      <a:alpha val="50000"/>
                    </a:prst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dirty="0"/>
          </a:p>
        </p:txBody>
      </p:sp>
      <p:sp>
        <p:nvSpPr>
          <p:cNvPr id="4" name="Text Placeholder 3"/>
          <p:cNvSpPr>
            <a:spLocks noGrp="1"/>
          </p:cNvSpPr>
          <p:nvPr>
            <p:ph type="body" sz="half" idx="2"/>
          </p:nvPr>
        </p:nvSpPr>
        <p:spPr>
          <a:xfrm>
            <a:off x="1020234" y="5443538"/>
            <a:ext cx="10149417" cy="804862"/>
          </a:xfrm>
        </p:spPr>
        <p:txBody>
          <a:bodyPr>
            <a:normAutofit/>
          </a:bodyPr>
          <a:lstStyle>
            <a:lvl1pPr marL="0" indent="0" algn="ctr">
              <a:spcBef>
                <a:spcPts val="300"/>
              </a:spcBef>
              <a:buNone/>
              <a:defRPr sz="1800">
                <a:effectLst>
                  <a:outerShdw blurRad="63500" dist="50800" dir="2700000" algn="tl" rotWithShape="0">
                    <a:prstClr val="black">
                      <a:alpha val="50000"/>
                    </a:prstClr>
                  </a:outerShdw>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64DEDD-647F-4017-A6EB-2193917151C9}" type="datetimeFigureOut">
              <a:rPr lang="de-CH" smtClean="0"/>
              <a:t>2/24/20</a:t>
            </a:fld>
            <a:endParaRPr lang="de-CH" dirty="0"/>
          </a:p>
        </p:txBody>
      </p:sp>
      <p:sp>
        <p:nvSpPr>
          <p:cNvPr id="6" name="Footer Placeholder 5"/>
          <p:cNvSpPr>
            <a:spLocks noGrp="1"/>
          </p:cNvSpPr>
          <p:nvPr>
            <p:ph type="ftr" sz="quarter" idx="11"/>
          </p:nvPr>
        </p:nvSpPr>
        <p:spPr/>
        <p:txBody>
          <a:bodyPr/>
          <a:lstStyle/>
          <a:p>
            <a:endParaRPr lang="de-CH" dirty="0"/>
          </a:p>
        </p:txBody>
      </p:sp>
      <p:sp>
        <p:nvSpPr>
          <p:cNvPr id="7" name="Slide Number Placeholder 6"/>
          <p:cNvSpPr>
            <a:spLocks noGrp="1"/>
          </p:cNvSpPr>
          <p:nvPr>
            <p:ph type="sldNum" sz="quarter" idx="12"/>
          </p:nvPr>
        </p:nvSpPr>
        <p:spPr/>
        <p:txBody>
          <a:bodyPr/>
          <a:lstStyle/>
          <a:p>
            <a:fld id="{89BFA1F1-CA7A-4172-9156-5594CFF6190B}" type="slidenum">
              <a:rPr lang="de-CH" smtClean="0"/>
              <a:t>‹#›</a:t>
            </a:fld>
            <a:endParaRPr lang="de-CH"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1928" y="381000"/>
            <a:ext cx="4333813" cy="1631950"/>
          </a:xfrm>
        </p:spPr>
        <p:txBody>
          <a:bodyPr anchor="b"/>
          <a:lstStyle>
            <a:lvl1pPr algn="ctr">
              <a:defRPr sz="3600" b="0"/>
            </a:lvl1pPr>
          </a:lstStyle>
          <a:p>
            <a:r>
              <a:rPr lang="en-US" smtClean="0"/>
              <a:t>Click to edit Master title style</a:t>
            </a:r>
            <a:endParaRPr/>
          </a:p>
        </p:txBody>
      </p:sp>
      <p:sp>
        <p:nvSpPr>
          <p:cNvPr id="4" name="Text Placeholder 3"/>
          <p:cNvSpPr>
            <a:spLocks noGrp="1"/>
          </p:cNvSpPr>
          <p:nvPr>
            <p:ph type="body" sz="half" idx="2"/>
          </p:nvPr>
        </p:nvSpPr>
        <p:spPr>
          <a:xfrm>
            <a:off x="811928" y="2084389"/>
            <a:ext cx="4333813" cy="3935412"/>
          </a:xfrm>
        </p:spPr>
        <p:txBody>
          <a:bodyPr vert="horz" lIns="91440" tIns="45720" rIns="91440" bIns="45720" rtlCol="0" anchor="t" anchorCtr="0">
            <a:noAutofit/>
          </a:bodyPr>
          <a:lstStyle>
            <a:lvl1pPr marL="0" indent="0" algn="ctr" defTabSz="914400" rtl="0" eaLnBrk="1" latinLnBrk="0" hangingPunct="1">
              <a:spcBef>
                <a:spcPts val="600"/>
              </a:spcBef>
              <a:buNone/>
              <a:defRPr sz="1800" b="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5994400" y="6356351"/>
            <a:ext cx="1524000" cy="365125"/>
          </a:xfrm>
        </p:spPr>
        <p:txBody>
          <a:bodyPr/>
          <a:lstStyle>
            <a:lvl1pPr algn="l">
              <a:defRPr/>
            </a:lvl1pPr>
          </a:lstStyle>
          <a:p>
            <a:fld id="{9764DEDD-647F-4017-A6EB-2193917151C9}" type="datetimeFigureOut">
              <a:rPr lang="de-CH" smtClean="0"/>
              <a:t>2/24/20</a:t>
            </a:fld>
            <a:endParaRPr lang="de-CH" dirty="0"/>
          </a:p>
        </p:txBody>
      </p:sp>
      <p:sp>
        <p:nvSpPr>
          <p:cNvPr id="6" name="Footer Placeholder 5"/>
          <p:cNvSpPr>
            <a:spLocks noGrp="1"/>
          </p:cNvSpPr>
          <p:nvPr>
            <p:ph type="ftr" sz="quarter" idx="11"/>
          </p:nvPr>
        </p:nvSpPr>
        <p:spPr>
          <a:xfrm>
            <a:off x="7721600" y="6356351"/>
            <a:ext cx="3860800" cy="365125"/>
          </a:xfrm>
        </p:spPr>
        <p:txBody>
          <a:bodyPr/>
          <a:lstStyle>
            <a:lvl1pPr algn="r">
              <a:defRPr/>
            </a:lvl1pPr>
          </a:lstStyle>
          <a:p>
            <a:endParaRPr lang="de-CH" dirty="0"/>
          </a:p>
        </p:txBody>
      </p:sp>
      <p:sp>
        <p:nvSpPr>
          <p:cNvPr id="7" name="Slide Number Placeholder 6"/>
          <p:cNvSpPr>
            <a:spLocks noGrp="1"/>
          </p:cNvSpPr>
          <p:nvPr>
            <p:ph type="sldNum" sz="quarter" idx="12"/>
          </p:nvPr>
        </p:nvSpPr>
        <p:spPr>
          <a:xfrm>
            <a:off x="2623235" y="6356351"/>
            <a:ext cx="711200" cy="365125"/>
          </a:xfrm>
        </p:spPr>
        <p:txBody>
          <a:bodyPr/>
          <a:lstStyle>
            <a:lvl1pPr>
              <a:defRPr>
                <a:solidFill>
                  <a:schemeClr val="tx2"/>
                </a:solidFill>
              </a:defRPr>
            </a:lvl1pPr>
          </a:lstStyle>
          <a:p>
            <a:fld id="{89BFA1F1-CA7A-4172-9156-5594CFF6190B}" type="slidenum">
              <a:rPr lang="de-CH" smtClean="0"/>
              <a:t>‹#›</a:t>
            </a:fld>
            <a:endParaRPr lang="de-CH" dirty="0"/>
          </a:p>
        </p:txBody>
      </p:sp>
      <p:sp>
        <p:nvSpPr>
          <p:cNvPr id="9" name="Picture Placeholder 7"/>
          <p:cNvSpPr>
            <a:spLocks noGrp="1"/>
          </p:cNvSpPr>
          <p:nvPr>
            <p:ph type="pic" sz="quarter" idx="14"/>
          </p:nvPr>
        </p:nvSpPr>
        <p:spPr>
          <a:xfrm rot="307655">
            <a:off x="5443832" y="3187732"/>
            <a:ext cx="5521520" cy="2881378"/>
          </a:xfrm>
          <a:solidFill>
            <a:srgbClr val="FFFFFF">
              <a:shade val="85000"/>
            </a:srgbClr>
          </a:solidFill>
          <a:ln w="38100" cap="sq">
            <a:solidFill>
              <a:srgbClr val="FDFDFD"/>
            </a:solidFill>
            <a:miter lim="800000"/>
          </a:ln>
          <a:effectLst>
            <a:outerShdw blurRad="88900" dist="25400" dir="7200000" sx="101000" sy="101000" algn="t" rotWithShape="0">
              <a:prstClr val="black">
                <a:alpha val="50000"/>
              </a:prstClr>
            </a:outerShdw>
          </a:effectLst>
          <a:scene3d>
            <a:camera prst="orthographicFront"/>
            <a:lightRig rig="twoPt" dir="t">
              <a:rot lat="0" lon="0" rev="7200000"/>
            </a:lightRig>
          </a:scene3d>
          <a:sp3d prstMaterial="matte">
            <a:bevelT w="22860" h="12700"/>
            <a:contourClr>
              <a:srgbClr val="FFFFFF"/>
            </a:contourClr>
          </a:sp3d>
        </p:spPr>
        <p:txBody>
          <a:bodyPr>
            <a:normAutofit/>
          </a:bodyPr>
          <a:lstStyle>
            <a:lvl1pPr>
              <a:buNone/>
              <a:defRPr sz="1800"/>
            </a:lvl1pPr>
          </a:lstStyle>
          <a:p>
            <a:r>
              <a:rPr lang="en-US" dirty="0" smtClean="0"/>
              <a:t>Drag picture to placeholder or click icon to add</a:t>
            </a:r>
            <a:endParaRPr dirty="0"/>
          </a:p>
        </p:txBody>
      </p:sp>
      <p:sp>
        <p:nvSpPr>
          <p:cNvPr id="8" name="Picture Placeholder 7"/>
          <p:cNvSpPr>
            <a:spLocks noGrp="1"/>
          </p:cNvSpPr>
          <p:nvPr>
            <p:ph type="pic" sz="quarter" idx="13"/>
          </p:nvPr>
        </p:nvSpPr>
        <p:spPr>
          <a:xfrm rot="21414752">
            <a:off x="6164625" y="338031"/>
            <a:ext cx="5521520" cy="2881378"/>
          </a:xfrm>
          <a:solidFill>
            <a:srgbClr val="FFFFFF">
              <a:shade val="85000"/>
            </a:srgbClr>
          </a:solidFill>
          <a:ln w="38100" cap="sq">
            <a:solidFill>
              <a:srgbClr val="FDFDFD"/>
            </a:solidFill>
            <a:miter lim="800000"/>
          </a:ln>
          <a:effectLst>
            <a:outerShdw blurRad="88900" dist="25400" dir="5400000" sx="101000" sy="101000" algn="t" rotWithShape="0">
              <a:prstClr val="black">
                <a:alpha val="50000"/>
              </a:prstClr>
            </a:outerShdw>
          </a:effectLst>
          <a:scene3d>
            <a:camera prst="orthographicFront"/>
            <a:lightRig rig="twoPt" dir="t">
              <a:rot lat="0" lon="0" rev="7200000"/>
            </a:lightRig>
          </a:scene3d>
          <a:sp3d prstMaterial="matte">
            <a:bevelT w="22860" h="12700"/>
            <a:contourClr>
              <a:srgbClr val="FFFFFF"/>
            </a:contourClr>
          </a:sp3d>
        </p:spPr>
        <p:txBody>
          <a:bodyPr>
            <a:normAutofit/>
          </a:bodyPr>
          <a:lstStyle>
            <a:lvl1pPr>
              <a:buNone/>
              <a:defRPr sz="1800"/>
            </a:lvl1pPr>
          </a:lstStyle>
          <a:p>
            <a:r>
              <a:rPr lang="en-US" dirty="0" smtClean="0"/>
              <a:t>Drag picture to placeholder or click icon to add</a:t>
            </a:r>
            <a:endParaRPr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9764DEDD-647F-4017-A6EB-2193917151C9}" type="datetimeFigureOut">
              <a:rPr lang="de-CH" smtClean="0"/>
              <a:t>2/24/20</a:t>
            </a:fld>
            <a:endParaRPr lang="de-CH" dirty="0"/>
          </a:p>
        </p:txBody>
      </p:sp>
      <p:sp>
        <p:nvSpPr>
          <p:cNvPr id="5" name="Footer Placeholder 4"/>
          <p:cNvSpPr>
            <a:spLocks noGrp="1"/>
          </p:cNvSpPr>
          <p:nvPr>
            <p:ph type="ftr" sz="quarter" idx="11"/>
          </p:nvPr>
        </p:nvSpPr>
        <p:spPr/>
        <p:txBody>
          <a:bodyPr/>
          <a:lstStyle/>
          <a:p>
            <a:endParaRPr lang="de-CH" dirty="0"/>
          </a:p>
        </p:txBody>
      </p:sp>
      <p:sp>
        <p:nvSpPr>
          <p:cNvPr id="6" name="Slide Number Placeholder 5"/>
          <p:cNvSpPr>
            <a:spLocks noGrp="1"/>
          </p:cNvSpPr>
          <p:nvPr>
            <p:ph type="sldNum" sz="quarter" idx="12"/>
          </p:nvPr>
        </p:nvSpPr>
        <p:spPr/>
        <p:txBody>
          <a:bodyPr/>
          <a:lstStyle/>
          <a:p>
            <a:fld id="{89BFA1F1-CA7A-4172-9156-5594CFF6190B}" type="slidenum">
              <a:rPr lang="de-CH" smtClean="0"/>
              <a:t>‹#›</a:t>
            </a:fld>
            <a:endParaRPr lang="de-CH"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160000" y="457200"/>
            <a:ext cx="1996141" cy="581025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662518" y="457200"/>
            <a:ext cx="8684681" cy="5810250"/>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9764DEDD-647F-4017-A6EB-2193917151C9}" type="datetimeFigureOut">
              <a:rPr lang="de-CH" smtClean="0"/>
              <a:t>2/24/20</a:t>
            </a:fld>
            <a:endParaRPr lang="de-CH" dirty="0"/>
          </a:p>
        </p:txBody>
      </p:sp>
      <p:sp>
        <p:nvSpPr>
          <p:cNvPr id="5" name="Footer Placeholder 4"/>
          <p:cNvSpPr>
            <a:spLocks noGrp="1"/>
          </p:cNvSpPr>
          <p:nvPr>
            <p:ph type="ftr" sz="quarter" idx="11"/>
          </p:nvPr>
        </p:nvSpPr>
        <p:spPr/>
        <p:txBody>
          <a:bodyPr/>
          <a:lstStyle/>
          <a:p>
            <a:endParaRPr lang="de-CH" dirty="0"/>
          </a:p>
        </p:txBody>
      </p:sp>
      <p:sp>
        <p:nvSpPr>
          <p:cNvPr id="6" name="Slide Number Placeholder 5"/>
          <p:cNvSpPr>
            <a:spLocks noGrp="1"/>
          </p:cNvSpPr>
          <p:nvPr>
            <p:ph type="sldNum" sz="quarter" idx="12"/>
          </p:nvPr>
        </p:nvSpPr>
        <p:spPr/>
        <p:txBody>
          <a:bodyPr/>
          <a:lstStyle/>
          <a:p>
            <a:fld id="{89BFA1F1-CA7A-4172-9156-5594CFF6190B}" type="slidenum">
              <a:rPr lang="de-CH" smtClean="0"/>
              <a:t>‹#›</a:t>
            </a:fld>
            <a:endParaRPr lang="de-CH"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9764DEDD-647F-4017-A6EB-2193917151C9}" type="datetimeFigureOut">
              <a:rPr lang="de-CH" smtClean="0"/>
              <a:t>2/24/20</a:t>
            </a:fld>
            <a:endParaRPr lang="de-CH" dirty="0"/>
          </a:p>
        </p:txBody>
      </p:sp>
      <p:sp>
        <p:nvSpPr>
          <p:cNvPr id="5" name="Footer Placeholder 4"/>
          <p:cNvSpPr>
            <a:spLocks noGrp="1"/>
          </p:cNvSpPr>
          <p:nvPr>
            <p:ph type="ftr" sz="quarter" idx="11"/>
          </p:nvPr>
        </p:nvSpPr>
        <p:spPr/>
        <p:txBody>
          <a:bodyPr/>
          <a:lstStyle/>
          <a:p>
            <a:endParaRPr lang="de-CH" dirty="0"/>
          </a:p>
        </p:txBody>
      </p:sp>
      <p:sp>
        <p:nvSpPr>
          <p:cNvPr id="6" name="Slide Number Placeholder 5"/>
          <p:cNvSpPr>
            <a:spLocks noGrp="1"/>
          </p:cNvSpPr>
          <p:nvPr>
            <p:ph type="sldNum" sz="quarter" idx="12"/>
          </p:nvPr>
        </p:nvSpPr>
        <p:spPr/>
        <p:txBody>
          <a:bodyPr/>
          <a:lstStyle/>
          <a:p>
            <a:fld id="{89BFA1F1-CA7A-4172-9156-5594CFF6190B}" type="slidenum">
              <a:rPr lang="de-CH" smtClean="0"/>
              <a:t>‹#›</a:t>
            </a:fld>
            <a:endParaRPr lang="de-CH"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662520" y="3774329"/>
            <a:ext cx="9599081" cy="1470025"/>
          </a:xfrm>
        </p:spPr>
        <p:txBody>
          <a:bodyPr anchor="b" anchorCtr="0"/>
          <a:lstStyle>
            <a:lvl1pPr algn="l">
              <a:defRPr sz="4800"/>
            </a:lvl1pPr>
          </a:lstStyle>
          <a:p>
            <a:r>
              <a:rPr lang="en-US" smtClean="0"/>
              <a:t>Click to edit Master title style</a:t>
            </a:r>
            <a:endParaRPr/>
          </a:p>
        </p:txBody>
      </p:sp>
      <p:sp>
        <p:nvSpPr>
          <p:cNvPr id="3" name="Subtitle 2"/>
          <p:cNvSpPr>
            <a:spLocks noGrp="1"/>
          </p:cNvSpPr>
          <p:nvPr>
            <p:ph type="subTitle" idx="1"/>
          </p:nvPr>
        </p:nvSpPr>
        <p:spPr>
          <a:xfrm>
            <a:off x="662517" y="5257800"/>
            <a:ext cx="9599083" cy="990600"/>
          </a:xfrm>
        </p:spPr>
        <p:txBody>
          <a:bodyPr vert="horz" lIns="91440" tIns="45720" rIns="91440" bIns="45720" rtlCol="0" anchor="t" anchorCtr="0">
            <a:noAutofit/>
          </a:bodyPr>
          <a:lstStyle>
            <a:lvl1pPr marL="0" indent="0" algn="l" defTabSz="914400" rtl="0" eaLnBrk="1" latinLnBrk="0" hangingPunct="1">
              <a:spcBef>
                <a:spcPct val="0"/>
              </a:spcBef>
              <a:buNone/>
              <a:defRPr sz="180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9764DEDD-647F-4017-A6EB-2193917151C9}" type="datetimeFigureOut">
              <a:rPr lang="de-CH" smtClean="0"/>
              <a:t>2/24/20</a:t>
            </a:fld>
            <a:endParaRPr lang="de-CH" dirty="0"/>
          </a:p>
        </p:txBody>
      </p:sp>
      <p:sp>
        <p:nvSpPr>
          <p:cNvPr id="5" name="Footer Placeholder 4"/>
          <p:cNvSpPr>
            <a:spLocks noGrp="1"/>
          </p:cNvSpPr>
          <p:nvPr>
            <p:ph type="ftr" sz="quarter" idx="11"/>
          </p:nvPr>
        </p:nvSpPr>
        <p:spPr/>
        <p:txBody>
          <a:bodyPr/>
          <a:lstStyle/>
          <a:p>
            <a:endParaRPr lang="de-CH" dirty="0"/>
          </a:p>
        </p:txBody>
      </p:sp>
      <p:sp>
        <p:nvSpPr>
          <p:cNvPr id="8" name="Picture Placeholder 7"/>
          <p:cNvSpPr>
            <a:spLocks noGrp="1"/>
          </p:cNvSpPr>
          <p:nvPr>
            <p:ph type="pic" sz="quarter" idx="12"/>
          </p:nvPr>
        </p:nvSpPr>
        <p:spPr>
          <a:xfrm rot="504148">
            <a:off x="5991392" y="555043"/>
            <a:ext cx="5523280" cy="3085398"/>
          </a:xfrm>
          <a:solidFill>
            <a:srgbClr val="FFFFFF">
              <a:shade val="85000"/>
            </a:srgbClr>
          </a:solidFill>
          <a:ln w="38100" cap="sq">
            <a:solidFill>
              <a:srgbClr val="FDFDFD"/>
            </a:solidFill>
            <a:miter lim="800000"/>
          </a:ln>
          <a:effectLst>
            <a:outerShdw blurRad="57150" dist="37500" dir="7560000" sy="98000" kx="110000" ky="200000" algn="tl" rotWithShape="0">
              <a:srgbClr val="000000">
                <a:alpha val="20000"/>
              </a:srgbClr>
            </a:outerShdw>
          </a:effectLst>
          <a:scene3d>
            <a:camera prst="orthographicFront"/>
            <a:lightRig rig="twoPt" dir="t">
              <a:rot lat="0" lon="0" rev="7200000"/>
            </a:lightRig>
          </a:scene3d>
          <a:sp3d prstMaterial="matte">
            <a:bevelT w="22860" h="12700"/>
            <a:contourClr>
              <a:srgbClr val="FFFFFF"/>
            </a:contourClr>
          </a:sp3d>
        </p:spPr>
        <p:txBody>
          <a:bodyPr>
            <a:normAutofit/>
          </a:bodyPr>
          <a:lstStyle>
            <a:lvl1pPr>
              <a:buNone/>
              <a:defRPr sz="1800"/>
            </a:lvl1pPr>
          </a:lstStyle>
          <a:p>
            <a:r>
              <a:rPr lang="en-US" dirty="0" smtClean="0"/>
              <a:t>Drag picture to placeholder or click icon to add</a:t>
            </a:r>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0234" y="2236695"/>
            <a:ext cx="10149417" cy="1362075"/>
          </a:xfrm>
        </p:spPr>
        <p:txBody>
          <a:bodyPr vert="horz" lIns="91440" tIns="45720" rIns="91440" bIns="45720" rtlCol="0" anchor="b" anchorCtr="0">
            <a:noAutofit/>
          </a:bodyPr>
          <a:lstStyle>
            <a:lvl1pPr algn="ctr" defTabSz="914400" rtl="0" eaLnBrk="1" latinLnBrk="0" hangingPunct="1">
              <a:spcBef>
                <a:spcPct val="0"/>
              </a:spcBef>
              <a:buNone/>
              <a:defRPr sz="4800" kern="1200">
                <a:solidFill>
                  <a:schemeClr val="tx2"/>
                </a:solidFill>
                <a:effectLst>
                  <a:outerShdw blurRad="50800" dist="25400" dir="2700000" algn="tl" rotWithShape="0">
                    <a:schemeClr val="bg1">
                      <a:alpha val="40000"/>
                    </a:schemeClr>
                  </a:outerShdw>
                </a:effectLst>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1020234" y="3617260"/>
            <a:ext cx="10149417" cy="1500187"/>
          </a:xfrm>
        </p:spPr>
        <p:txBody>
          <a:bodyPr vert="horz" lIns="91440" tIns="45720" rIns="91440" bIns="45720" rtlCol="0" anchor="t" anchorCtr="0">
            <a:noAutofit/>
          </a:bodyPr>
          <a:lstStyle>
            <a:lvl1pPr marL="0" indent="0" algn="ctr" defTabSz="914400" rtl="0" eaLnBrk="1" latinLnBrk="0" hangingPunct="1">
              <a:spcBef>
                <a:spcPct val="0"/>
              </a:spcBef>
              <a:buNone/>
              <a:defRPr sz="180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64DEDD-647F-4017-A6EB-2193917151C9}" type="datetimeFigureOut">
              <a:rPr lang="de-CH" smtClean="0"/>
              <a:t>2/24/20</a:t>
            </a:fld>
            <a:endParaRPr lang="de-CH" dirty="0"/>
          </a:p>
        </p:txBody>
      </p:sp>
      <p:sp>
        <p:nvSpPr>
          <p:cNvPr id="5" name="Footer Placeholder 4"/>
          <p:cNvSpPr>
            <a:spLocks noGrp="1"/>
          </p:cNvSpPr>
          <p:nvPr>
            <p:ph type="ftr" sz="quarter" idx="11"/>
          </p:nvPr>
        </p:nvSpPr>
        <p:spPr/>
        <p:txBody>
          <a:bodyPr/>
          <a:lstStyle/>
          <a:p>
            <a:endParaRPr lang="de-CH" dirty="0"/>
          </a:p>
        </p:txBody>
      </p:sp>
      <p:sp>
        <p:nvSpPr>
          <p:cNvPr id="6" name="Slide Number Placeholder 5"/>
          <p:cNvSpPr>
            <a:spLocks noGrp="1"/>
          </p:cNvSpPr>
          <p:nvPr>
            <p:ph type="sldNum" sz="quarter" idx="12"/>
          </p:nvPr>
        </p:nvSpPr>
        <p:spPr/>
        <p:txBody>
          <a:bodyPr/>
          <a:lstStyle/>
          <a:p>
            <a:fld id="{89BFA1F1-CA7A-4172-9156-5594CFF6190B}" type="slidenum">
              <a:rPr lang="de-CH" smtClean="0"/>
              <a:t>‹#›</a:t>
            </a:fld>
            <a:endParaRPr lang="de-CH"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0233" y="79468"/>
            <a:ext cx="10149417" cy="1417638"/>
          </a:xfrm>
        </p:spPr>
        <p:txBody>
          <a:bodyPr/>
          <a:lstStyle/>
          <a:p>
            <a:r>
              <a:rPr lang="en-US" smtClean="0"/>
              <a:t>Click to edit Master title style</a:t>
            </a:r>
            <a:endParaRPr/>
          </a:p>
        </p:txBody>
      </p:sp>
      <p:sp>
        <p:nvSpPr>
          <p:cNvPr id="3" name="Content Placeholder 2"/>
          <p:cNvSpPr>
            <a:spLocks noGrp="1"/>
          </p:cNvSpPr>
          <p:nvPr>
            <p:ph sz="half" idx="1"/>
          </p:nvPr>
        </p:nvSpPr>
        <p:spPr>
          <a:xfrm>
            <a:off x="1020233" y="2084388"/>
            <a:ext cx="4876800" cy="4183062"/>
          </a:xfrm>
        </p:spPr>
        <p:txBody>
          <a:bodyPr>
            <a:normAutofit/>
          </a:bodyPr>
          <a:lstStyle>
            <a:lvl1pPr>
              <a:defRPr sz="20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6292849" y="2084388"/>
            <a:ext cx="4876800" cy="4183062"/>
          </a:xfrm>
        </p:spPr>
        <p:txBody>
          <a:bodyPr>
            <a:normAutofit/>
          </a:bodyPr>
          <a:lstStyle>
            <a:lvl1pPr>
              <a:defRPr sz="20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9764DEDD-647F-4017-A6EB-2193917151C9}" type="datetimeFigureOut">
              <a:rPr lang="de-CH" smtClean="0"/>
              <a:t>2/24/20</a:t>
            </a:fld>
            <a:endParaRPr lang="de-CH" dirty="0"/>
          </a:p>
        </p:txBody>
      </p:sp>
      <p:sp>
        <p:nvSpPr>
          <p:cNvPr id="6" name="Footer Placeholder 5"/>
          <p:cNvSpPr>
            <a:spLocks noGrp="1"/>
          </p:cNvSpPr>
          <p:nvPr>
            <p:ph type="ftr" sz="quarter" idx="11"/>
          </p:nvPr>
        </p:nvSpPr>
        <p:spPr/>
        <p:txBody>
          <a:bodyPr/>
          <a:lstStyle/>
          <a:p>
            <a:endParaRPr lang="de-CH" dirty="0"/>
          </a:p>
        </p:txBody>
      </p:sp>
      <p:sp>
        <p:nvSpPr>
          <p:cNvPr id="7" name="Slide Number Placeholder 6"/>
          <p:cNvSpPr>
            <a:spLocks noGrp="1"/>
          </p:cNvSpPr>
          <p:nvPr>
            <p:ph type="sldNum" sz="quarter" idx="12"/>
          </p:nvPr>
        </p:nvSpPr>
        <p:spPr/>
        <p:txBody>
          <a:bodyPr/>
          <a:lstStyle/>
          <a:p>
            <a:fld id="{89BFA1F1-CA7A-4172-9156-5594CFF6190B}" type="slidenum">
              <a:rPr lang="de-CH" smtClean="0"/>
              <a:t>‹#›</a:t>
            </a:fld>
            <a:endParaRPr lang="de-CH"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20233" y="79468"/>
            <a:ext cx="10149417" cy="1417638"/>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020232" y="1687512"/>
            <a:ext cx="4876800" cy="903288"/>
          </a:xfrm>
        </p:spPr>
        <p:txBody>
          <a:bodyPr anchor="ctr"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20232" y="2649072"/>
            <a:ext cx="4876800" cy="3608293"/>
          </a:xfrm>
        </p:spPr>
        <p:txBody>
          <a:bodyPr>
            <a:normAutofit/>
          </a:bodyPr>
          <a:lstStyle>
            <a:lvl1pPr>
              <a:defRPr sz="20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6292849" y="1687512"/>
            <a:ext cx="4876800" cy="903288"/>
          </a:xfrm>
        </p:spPr>
        <p:txBody>
          <a:bodyPr anchor="ctr" anchorCtr="0">
            <a:noAutofit/>
          </a:bodyPr>
          <a:lstStyle>
            <a:lvl1pPr marL="0" indent="0" algn="ctr">
              <a:spcBef>
                <a:spcPts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92849" y="2649072"/>
            <a:ext cx="4876800" cy="3608293"/>
          </a:xfrm>
        </p:spPr>
        <p:txBody>
          <a:bodyPr>
            <a:normAutofit/>
          </a:bodyPr>
          <a:lstStyle>
            <a:lvl1pPr>
              <a:defRPr sz="20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9764DEDD-647F-4017-A6EB-2193917151C9}" type="datetimeFigureOut">
              <a:rPr lang="de-CH" smtClean="0"/>
              <a:t>2/24/20</a:t>
            </a:fld>
            <a:endParaRPr lang="de-CH" dirty="0"/>
          </a:p>
        </p:txBody>
      </p:sp>
      <p:sp>
        <p:nvSpPr>
          <p:cNvPr id="8" name="Footer Placeholder 7"/>
          <p:cNvSpPr>
            <a:spLocks noGrp="1"/>
          </p:cNvSpPr>
          <p:nvPr>
            <p:ph type="ftr" sz="quarter" idx="11"/>
          </p:nvPr>
        </p:nvSpPr>
        <p:spPr/>
        <p:txBody>
          <a:bodyPr/>
          <a:lstStyle/>
          <a:p>
            <a:endParaRPr lang="de-CH" dirty="0"/>
          </a:p>
        </p:txBody>
      </p:sp>
      <p:sp>
        <p:nvSpPr>
          <p:cNvPr id="9" name="Slide Number Placeholder 8"/>
          <p:cNvSpPr>
            <a:spLocks noGrp="1"/>
          </p:cNvSpPr>
          <p:nvPr>
            <p:ph type="sldNum" sz="quarter" idx="12"/>
          </p:nvPr>
        </p:nvSpPr>
        <p:spPr/>
        <p:txBody>
          <a:bodyPr/>
          <a:lstStyle/>
          <a:p>
            <a:fld id="{89BFA1F1-CA7A-4172-9156-5594CFF6190B}" type="slidenum">
              <a:rPr lang="de-CH" smtClean="0"/>
              <a:t>‹#›</a:t>
            </a:fld>
            <a:endParaRPr lang="de-CH"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9764DEDD-647F-4017-A6EB-2193917151C9}" type="datetimeFigureOut">
              <a:rPr lang="de-CH" smtClean="0"/>
              <a:t>2/24/20</a:t>
            </a:fld>
            <a:endParaRPr lang="de-CH" dirty="0"/>
          </a:p>
        </p:txBody>
      </p:sp>
      <p:sp>
        <p:nvSpPr>
          <p:cNvPr id="4" name="Footer Placeholder 3"/>
          <p:cNvSpPr>
            <a:spLocks noGrp="1"/>
          </p:cNvSpPr>
          <p:nvPr>
            <p:ph type="ftr" sz="quarter" idx="11"/>
          </p:nvPr>
        </p:nvSpPr>
        <p:spPr/>
        <p:txBody>
          <a:bodyPr/>
          <a:lstStyle/>
          <a:p>
            <a:endParaRPr lang="de-CH" dirty="0"/>
          </a:p>
        </p:txBody>
      </p:sp>
      <p:sp>
        <p:nvSpPr>
          <p:cNvPr id="5" name="Slide Number Placeholder 4"/>
          <p:cNvSpPr>
            <a:spLocks noGrp="1"/>
          </p:cNvSpPr>
          <p:nvPr>
            <p:ph type="sldNum" sz="quarter" idx="12"/>
          </p:nvPr>
        </p:nvSpPr>
        <p:spPr/>
        <p:txBody>
          <a:bodyPr/>
          <a:lstStyle/>
          <a:p>
            <a:fld id="{89BFA1F1-CA7A-4172-9156-5594CFF6190B}" type="slidenum">
              <a:rPr lang="de-CH" smtClean="0"/>
              <a:t>‹#›</a:t>
            </a:fld>
            <a:endParaRPr lang="de-CH"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64DEDD-647F-4017-A6EB-2193917151C9}" type="datetimeFigureOut">
              <a:rPr lang="de-CH" smtClean="0"/>
              <a:t>2/24/20</a:t>
            </a:fld>
            <a:endParaRPr lang="de-CH" dirty="0"/>
          </a:p>
        </p:txBody>
      </p:sp>
      <p:sp>
        <p:nvSpPr>
          <p:cNvPr id="3" name="Footer Placeholder 2"/>
          <p:cNvSpPr>
            <a:spLocks noGrp="1"/>
          </p:cNvSpPr>
          <p:nvPr>
            <p:ph type="ftr" sz="quarter" idx="11"/>
          </p:nvPr>
        </p:nvSpPr>
        <p:spPr/>
        <p:txBody>
          <a:bodyPr/>
          <a:lstStyle/>
          <a:p>
            <a:endParaRPr lang="de-CH" dirty="0"/>
          </a:p>
        </p:txBody>
      </p:sp>
      <p:sp>
        <p:nvSpPr>
          <p:cNvPr id="4" name="Slide Number Placeholder 3"/>
          <p:cNvSpPr>
            <a:spLocks noGrp="1"/>
          </p:cNvSpPr>
          <p:nvPr>
            <p:ph type="sldNum" sz="quarter" idx="12"/>
          </p:nvPr>
        </p:nvSpPr>
        <p:spPr/>
        <p:txBody>
          <a:bodyPr/>
          <a:lstStyle/>
          <a:p>
            <a:fld id="{89BFA1F1-CA7A-4172-9156-5594CFF6190B}" type="slidenum">
              <a:rPr lang="de-CH" smtClean="0"/>
              <a:t>‹#›</a:t>
            </a:fld>
            <a:endParaRPr lang="de-CH"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1928" y="381000"/>
            <a:ext cx="4333813" cy="1631950"/>
          </a:xfrm>
        </p:spPr>
        <p:txBody>
          <a:bodyPr anchor="b"/>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5994401" y="381000"/>
            <a:ext cx="5532967" cy="5886450"/>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811928" y="2084389"/>
            <a:ext cx="4333813" cy="3935412"/>
          </a:xfrm>
        </p:spPr>
        <p:txBody>
          <a:bodyPr vert="horz" lIns="91440" tIns="45720" rIns="91440" bIns="45720" rtlCol="0" anchor="t" anchorCtr="0">
            <a:noAutofit/>
          </a:bodyPr>
          <a:lstStyle>
            <a:lvl1pPr marL="0" indent="0" algn="ctr" defTabSz="914400" rtl="0" eaLnBrk="1" latinLnBrk="0" hangingPunct="1">
              <a:spcBef>
                <a:spcPts val="600"/>
              </a:spcBef>
              <a:buNone/>
              <a:defRPr sz="1800" b="0" kern="1200">
                <a:solidFill>
                  <a:schemeClr val="tx2"/>
                </a:solidFill>
                <a:effectLst>
                  <a:outerShdw blurRad="50800" dist="25400" dir="2700000" algn="tl" rotWithShape="0">
                    <a:schemeClr val="bg1">
                      <a:alpha val="40000"/>
                    </a:schemeClr>
                  </a:outerShdw>
                </a:effectLst>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5994400" y="6356351"/>
            <a:ext cx="1524000" cy="365125"/>
          </a:xfrm>
        </p:spPr>
        <p:txBody>
          <a:bodyPr/>
          <a:lstStyle>
            <a:lvl1pPr algn="l">
              <a:defRPr/>
            </a:lvl1pPr>
          </a:lstStyle>
          <a:p>
            <a:fld id="{9764DEDD-647F-4017-A6EB-2193917151C9}" type="datetimeFigureOut">
              <a:rPr lang="de-CH" smtClean="0"/>
              <a:t>2/24/20</a:t>
            </a:fld>
            <a:endParaRPr lang="de-CH" dirty="0"/>
          </a:p>
        </p:txBody>
      </p:sp>
      <p:sp>
        <p:nvSpPr>
          <p:cNvPr id="6" name="Footer Placeholder 5"/>
          <p:cNvSpPr>
            <a:spLocks noGrp="1"/>
          </p:cNvSpPr>
          <p:nvPr>
            <p:ph type="ftr" sz="quarter" idx="11"/>
          </p:nvPr>
        </p:nvSpPr>
        <p:spPr>
          <a:xfrm>
            <a:off x="7721600" y="6356351"/>
            <a:ext cx="3860800" cy="365125"/>
          </a:xfrm>
        </p:spPr>
        <p:txBody>
          <a:bodyPr/>
          <a:lstStyle>
            <a:lvl1pPr algn="r">
              <a:defRPr/>
            </a:lvl1pPr>
          </a:lstStyle>
          <a:p>
            <a:endParaRPr lang="de-CH" dirty="0"/>
          </a:p>
        </p:txBody>
      </p:sp>
      <p:sp>
        <p:nvSpPr>
          <p:cNvPr id="7" name="Slide Number Placeholder 6"/>
          <p:cNvSpPr>
            <a:spLocks noGrp="1"/>
          </p:cNvSpPr>
          <p:nvPr>
            <p:ph type="sldNum" sz="quarter" idx="12"/>
          </p:nvPr>
        </p:nvSpPr>
        <p:spPr>
          <a:xfrm>
            <a:off x="2623235" y="6356351"/>
            <a:ext cx="711200" cy="365125"/>
          </a:xfrm>
        </p:spPr>
        <p:txBody>
          <a:bodyPr/>
          <a:lstStyle>
            <a:lvl1pPr>
              <a:defRPr>
                <a:solidFill>
                  <a:schemeClr val="tx2"/>
                </a:solidFill>
              </a:defRPr>
            </a:lvl1pPr>
          </a:lstStyle>
          <a:p>
            <a:fld id="{89BFA1F1-CA7A-4172-9156-5594CFF6190B}" type="slidenum">
              <a:rPr lang="de-CH" smtClean="0"/>
              <a:t>‹#›</a:t>
            </a:fld>
            <a:endParaRPr lang="de-CH"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0233" y="79468"/>
            <a:ext cx="10149417" cy="1417638"/>
          </a:xfrm>
          <a:prstGeom prst="rect">
            <a:avLst/>
          </a:prstGeom>
        </p:spPr>
        <p:txBody>
          <a:bodyPr vert="horz" lIns="91440" tIns="45720" rIns="91440" bIns="45720" rtlCol="0" anchor="ctr" anchorCtr="0">
            <a:noAutofit/>
          </a:bodyPr>
          <a:lstStyle/>
          <a:p>
            <a:r>
              <a:rPr lang="en-US" smtClean="0"/>
              <a:t>Click to edit Master title style</a:t>
            </a:r>
            <a:endParaRPr/>
          </a:p>
        </p:txBody>
      </p:sp>
      <p:sp>
        <p:nvSpPr>
          <p:cNvPr id="3" name="Text Placeholder 2"/>
          <p:cNvSpPr>
            <a:spLocks noGrp="1"/>
          </p:cNvSpPr>
          <p:nvPr>
            <p:ph type="body" idx="1"/>
          </p:nvPr>
        </p:nvSpPr>
        <p:spPr>
          <a:xfrm>
            <a:off x="1020233" y="2070846"/>
            <a:ext cx="10149419" cy="418203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8737600" y="6356351"/>
            <a:ext cx="2844800" cy="365125"/>
          </a:xfrm>
          <a:prstGeom prst="rect">
            <a:avLst/>
          </a:prstGeom>
        </p:spPr>
        <p:txBody>
          <a:bodyPr vert="horz" lIns="91440" tIns="45720" rIns="91440" bIns="45720" rtlCol="0" anchor="ctr"/>
          <a:lstStyle>
            <a:lvl1pPr algn="r">
              <a:defRPr sz="1200">
                <a:solidFill>
                  <a:schemeClr val="bg1"/>
                </a:solidFill>
              </a:defRPr>
            </a:lvl1pPr>
          </a:lstStyle>
          <a:p>
            <a:fld id="{9764DEDD-647F-4017-A6EB-2193917151C9}" type="datetimeFigureOut">
              <a:rPr lang="de-CH" smtClean="0"/>
              <a:t>2/24/20</a:t>
            </a:fld>
            <a:endParaRPr lang="de-CH" dirty="0"/>
          </a:p>
        </p:txBody>
      </p:sp>
      <p:sp>
        <p:nvSpPr>
          <p:cNvPr id="5" name="Footer Placeholder 4"/>
          <p:cNvSpPr>
            <a:spLocks noGrp="1"/>
          </p:cNvSpPr>
          <p:nvPr>
            <p:ph type="ftr" sz="quarter" idx="3"/>
          </p:nvPr>
        </p:nvSpPr>
        <p:spPr>
          <a:xfrm>
            <a:off x="591671" y="6356351"/>
            <a:ext cx="3860800" cy="365125"/>
          </a:xfrm>
          <a:prstGeom prst="rect">
            <a:avLst/>
          </a:prstGeom>
        </p:spPr>
        <p:txBody>
          <a:bodyPr vert="horz" lIns="91440" tIns="45720" rIns="91440" bIns="45720" rtlCol="0" anchor="ctr"/>
          <a:lstStyle>
            <a:lvl1pPr algn="l">
              <a:defRPr sz="1200">
                <a:solidFill>
                  <a:schemeClr val="bg1"/>
                </a:solidFill>
              </a:defRPr>
            </a:lvl1pPr>
          </a:lstStyle>
          <a:p>
            <a:endParaRPr lang="de-CH" dirty="0"/>
          </a:p>
        </p:txBody>
      </p:sp>
      <p:sp>
        <p:nvSpPr>
          <p:cNvPr id="6" name="Slide Number Placeholder 5"/>
          <p:cNvSpPr>
            <a:spLocks noGrp="1"/>
          </p:cNvSpPr>
          <p:nvPr>
            <p:ph type="sldNum" sz="quarter" idx="4"/>
          </p:nvPr>
        </p:nvSpPr>
        <p:spPr>
          <a:xfrm>
            <a:off x="5740400" y="6356351"/>
            <a:ext cx="711200" cy="365125"/>
          </a:xfrm>
          <a:prstGeom prst="rect">
            <a:avLst/>
          </a:prstGeom>
        </p:spPr>
        <p:txBody>
          <a:bodyPr vert="horz" lIns="91440" tIns="45720" rIns="91440" bIns="45720" rtlCol="0" anchor="ctr"/>
          <a:lstStyle>
            <a:lvl1pPr algn="ctr">
              <a:defRPr sz="1200">
                <a:solidFill>
                  <a:schemeClr val="bg1"/>
                </a:solidFill>
              </a:defRPr>
            </a:lvl1pPr>
          </a:lstStyle>
          <a:p>
            <a:fld id="{89BFA1F1-CA7A-4172-9156-5594CFF6190B}" type="slidenum">
              <a:rPr lang="de-CH" smtClean="0"/>
              <a:t>‹#›</a:t>
            </a:fld>
            <a:endParaRPr lang="de-CH"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ctr" defTabSz="914400" rtl="0" eaLnBrk="1" latinLnBrk="0" hangingPunct="1">
        <a:spcBef>
          <a:spcPct val="0"/>
        </a:spcBef>
        <a:buNone/>
        <a:defRPr sz="4800" kern="1200">
          <a:solidFill>
            <a:schemeClr val="tx2"/>
          </a:solidFill>
          <a:effectLst>
            <a:outerShdw blurRad="50800" dist="25400" dir="2700000" algn="tl" rotWithShape="0">
              <a:schemeClr val="bg1">
                <a:alpha val="40000"/>
              </a:schemeClr>
            </a:outerShdw>
          </a:effectLst>
          <a:latin typeface="+mj-lt"/>
          <a:ea typeface="+mj-ea"/>
          <a:cs typeface="+mj-cs"/>
        </a:defRPr>
      </a:lvl1pPr>
    </p:titleStyle>
    <p:bodyStyle>
      <a:lvl1pPr marL="342900" indent="-342900" algn="l" defTabSz="914400" rtl="0" eaLnBrk="1" latinLnBrk="0" hangingPunct="1">
        <a:spcBef>
          <a:spcPts val="2000"/>
        </a:spcBef>
        <a:buFont typeface="Wingdings 2" pitchFamily="18" charset="2"/>
        <a:buChar char=""/>
        <a:defRPr sz="2400" kern="1200">
          <a:solidFill>
            <a:schemeClr val="bg1"/>
          </a:solidFill>
          <a:effectLst>
            <a:outerShdw blurRad="63500" dist="50800" dir="2700000" algn="tl" rotWithShape="0">
              <a:prstClr val="black">
                <a:alpha val="50000"/>
              </a:prstClr>
            </a:outerShdw>
          </a:effectLst>
          <a:latin typeface="+mn-lt"/>
          <a:ea typeface="+mn-ea"/>
          <a:cs typeface="+mn-cs"/>
        </a:defRPr>
      </a:lvl1pPr>
      <a:lvl2pPr marL="685800" indent="-336550" algn="l" defTabSz="914400" rtl="0" eaLnBrk="1" latinLnBrk="0" hangingPunct="1">
        <a:spcBef>
          <a:spcPts val="600"/>
        </a:spcBef>
        <a:buFont typeface="Wingdings 2" pitchFamily="18" charset="2"/>
        <a:buChar char=""/>
        <a:defRPr sz="2200" kern="1200">
          <a:solidFill>
            <a:schemeClr val="bg1"/>
          </a:solidFill>
          <a:effectLst>
            <a:outerShdw blurRad="63500" dist="50800" dir="2700000" algn="tl" rotWithShape="0">
              <a:prstClr val="black">
                <a:alpha val="50000"/>
              </a:prstClr>
            </a:outerShdw>
          </a:effectLst>
          <a:latin typeface="+mn-lt"/>
          <a:ea typeface="+mn-ea"/>
          <a:cs typeface="+mn-cs"/>
        </a:defRPr>
      </a:lvl2pPr>
      <a:lvl3pPr marL="1035050" indent="-349250" algn="l" defTabSz="914400" rtl="0" eaLnBrk="1" latinLnBrk="0" hangingPunct="1">
        <a:spcBef>
          <a:spcPts val="600"/>
        </a:spcBef>
        <a:buFont typeface="Wingdings 2" pitchFamily="18" charset="2"/>
        <a:buChar char=""/>
        <a:defRPr sz="2000" kern="1200">
          <a:solidFill>
            <a:schemeClr val="bg1"/>
          </a:solidFill>
          <a:effectLst>
            <a:outerShdw blurRad="63500" dist="50800" dir="2700000" algn="tl" rotWithShape="0">
              <a:prstClr val="black">
                <a:alpha val="50000"/>
              </a:prstClr>
            </a:outerShdw>
          </a:effectLst>
          <a:latin typeface="+mn-lt"/>
          <a:ea typeface="+mn-ea"/>
          <a:cs typeface="+mn-cs"/>
        </a:defRPr>
      </a:lvl3pPr>
      <a:lvl4pPr marL="1371600" indent="-336550" algn="l" defTabSz="914400" rtl="0" eaLnBrk="1" latinLnBrk="0" hangingPunct="1">
        <a:spcBef>
          <a:spcPts val="600"/>
        </a:spcBef>
        <a:buFont typeface="Wingdings 2" pitchFamily="18" charset="2"/>
        <a:buChar char=""/>
        <a:defRPr sz="1800" kern="1200">
          <a:solidFill>
            <a:schemeClr val="bg1"/>
          </a:solidFill>
          <a:effectLst>
            <a:outerShdw blurRad="63500" dist="50800" dir="2700000" algn="tl" rotWithShape="0">
              <a:prstClr val="black">
                <a:alpha val="50000"/>
              </a:prstClr>
            </a:outerShdw>
          </a:effectLst>
          <a:latin typeface="+mn-lt"/>
          <a:ea typeface="+mn-ea"/>
          <a:cs typeface="+mn-cs"/>
        </a:defRPr>
      </a:lvl4pPr>
      <a:lvl5pPr marL="1720850" indent="-349250" algn="l" defTabSz="914400" rtl="0" eaLnBrk="1" latinLnBrk="0" hangingPunct="1">
        <a:spcBef>
          <a:spcPts val="600"/>
        </a:spcBef>
        <a:buFont typeface="Wingdings 2" pitchFamily="18" charset="2"/>
        <a:buChar char=""/>
        <a:defRPr sz="1800" kern="1200">
          <a:solidFill>
            <a:schemeClr val="bg1"/>
          </a:solidFill>
          <a:effectLst>
            <a:outerShdw blurRad="63500" dist="50800" dir="2700000" algn="tl" rotWithShape="0">
              <a:prstClr val="black">
                <a:alpha val="50000"/>
              </a:prstClr>
            </a:outerShdw>
          </a:effectLst>
          <a:latin typeface="+mn-lt"/>
          <a:ea typeface="+mn-ea"/>
          <a:cs typeface="+mn-cs"/>
        </a:defRPr>
      </a:lvl5pPr>
      <a:lvl6pPr marL="2055813"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6pPr>
      <a:lvl7pPr marL="2398713"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7pPr>
      <a:lvl8pPr marL="2743200" indent="-344488" algn="l" defTabSz="914400" rtl="0" eaLnBrk="1" latinLnBrk="0" hangingPunct="1">
        <a:spcBef>
          <a:spcPct val="20000"/>
        </a:spcBef>
        <a:buFont typeface="Wingdings 2" pitchFamily="18" charset="2"/>
        <a:buChar char=""/>
        <a:defRPr lang="en-US" sz="1800" kern="1200" dirty="0" smtClean="0">
          <a:solidFill>
            <a:schemeClr val="bg1"/>
          </a:solidFill>
          <a:effectLst>
            <a:outerShdw blurRad="63500" dist="50800" dir="2700000" algn="tl" rotWithShape="0">
              <a:prstClr val="black">
                <a:alpha val="50000"/>
              </a:prstClr>
            </a:outerShdw>
          </a:effectLst>
          <a:latin typeface="+mn-lt"/>
          <a:ea typeface="+mn-ea"/>
          <a:cs typeface="+mn-cs"/>
        </a:defRPr>
      </a:lvl8pPr>
      <a:lvl9pPr marL="3087688" indent="-344488" algn="l" defTabSz="914400" rtl="0" eaLnBrk="1" latinLnBrk="0" hangingPunct="1">
        <a:spcBef>
          <a:spcPct val="20000"/>
        </a:spcBef>
        <a:buFont typeface="Wingdings 2" pitchFamily="18" charset="2"/>
        <a:buChar char=""/>
        <a:defRPr lang="en-US" sz="1800" kern="1200" dirty="0">
          <a:solidFill>
            <a:schemeClr val="bg1"/>
          </a:solidFill>
          <a:effectLst>
            <a:outerShdw blurRad="63500" dist="50800" dir="2700000" algn="tl" rotWithShape="0">
              <a:prstClr val="black">
                <a:alpha val="50000"/>
              </a:prst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4" Type="http://schemas.openxmlformats.org/officeDocument/2006/relationships/diagramLayout" Target="../diagrams/layout2.xml"/><Relationship Id="rId5" Type="http://schemas.openxmlformats.org/officeDocument/2006/relationships/diagramQuickStyle" Target="../diagrams/quickStyle2.xml"/><Relationship Id="rId6" Type="http://schemas.openxmlformats.org/officeDocument/2006/relationships/diagramColors" Target="../diagrams/colors2.xml"/><Relationship Id="rId7" Type="http://schemas.microsoft.com/office/2007/relationships/diagramDrawing" Target="../diagrams/drawing2.xml"/><Relationship Id="rId8"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3.xml"/><Relationship Id="rId4" Type="http://schemas.openxmlformats.org/officeDocument/2006/relationships/diagramLayout" Target="../diagrams/layout3.xml"/><Relationship Id="rId5" Type="http://schemas.openxmlformats.org/officeDocument/2006/relationships/diagramQuickStyle" Target="../diagrams/quickStyle3.xml"/><Relationship Id="rId6" Type="http://schemas.openxmlformats.org/officeDocument/2006/relationships/diagramColors" Target="../diagrams/colors3.xml"/><Relationship Id="rId7" Type="http://schemas.microsoft.com/office/2007/relationships/diagramDrawing" Target="../diagrams/drawing3.xml"/><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14.png"/><Relationship Id="rId12" Type="http://schemas.openxmlformats.org/officeDocument/2006/relationships/image" Target="../media/image25.sv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9.svg"/><Relationship Id="rId5" Type="http://schemas.openxmlformats.org/officeDocument/2006/relationships/image" Target="../media/image7.png"/><Relationship Id="rId6"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20.svg"/><Relationship Id="rId5" Type="http://schemas.openxmlformats.org/officeDocument/2006/relationships/image" Target="../media/image11.jp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xmlns="" id="{7E02FE49-733D-4536-BD50-99349BF065B9}"/>
              </a:ext>
            </a:extLst>
          </p:cNvPr>
          <p:cNvSpPr>
            <a:spLocks noGrp="1"/>
          </p:cNvSpPr>
          <p:nvPr>
            <p:ph type="ctrTitle"/>
          </p:nvPr>
        </p:nvSpPr>
        <p:spPr>
          <a:xfrm>
            <a:off x="417989" y="466176"/>
            <a:ext cx="5739304" cy="2443302"/>
          </a:xfrm>
        </p:spPr>
        <p:txBody>
          <a:bodyPr vert="horz" lIns="91440" tIns="45720" rIns="91440" bIns="45720" rtlCol="0" anchor="ctr">
            <a:noAutofit/>
          </a:bodyPr>
          <a:lstStyle/>
          <a:p>
            <a:pPr algn="ctr"/>
            <a:r>
              <a:rPr lang="en-US" sz="5400" b="1" dirty="0" smtClean="0">
                <a:solidFill>
                  <a:srgbClr val="800000"/>
                </a:solidFill>
                <a:latin typeface="Calibri"/>
                <a:cs typeface="Calibri"/>
              </a:rPr>
              <a:t>VNRs and the </a:t>
            </a:r>
            <a:r>
              <a:rPr lang="en-US" sz="5400" b="1" dirty="0" smtClean="0">
                <a:solidFill>
                  <a:srgbClr val="800000"/>
                </a:solidFill>
                <a:latin typeface="Calibri"/>
                <a:cs typeface="Calibri"/>
              </a:rPr>
              <a:t>HLPF</a:t>
            </a:r>
            <a:br>
              <a:rPr lang="en-US" sz="5400" b="1" dirty="0" smtClean="0">
                <a:solidFill>
                  <a:srgbClr val="800000"/>
                </a:solidFill>
                <a:latin typeface="Calibri"/>
                <a:cs typeface="Calibri"/>
              </a:rPr>
            </a:br>
            <a:r>
              <a:rPr lang="en-US" sz="5400" b="1" dirty="0" smtClean="0">
                <a:solidFill>
                  <a:srgbClr val="800000"/>
                </a:solidFill>
                <a:latin typeface="Calibri"/>
                <a:cs typeface="Calibri"/>
              </a:rPr>
              <a:t>in </a:t>
            </a:r>
            <a:r>
              <a:rPr lang="en-US" sz="5400" b="1" dirty="0" smtClean="0">
                <a:solidFill>
                  <a:srgbClr val="800000"/>
                </a:solidFill>
                <a:latin typeface="Calibri"/>
                <a:cs typeface="Calibri"/>
              </a:rPr>
              <a:t>2020</a:t>
            </a:r>
            <a:r>
              <a:rPr lang="en-US" sz="5400" b="1" dirty="0" smtClean="0">
                <a:solidFill>
                  <a:srgbClr val="800000"/>
                </a:solidFill>
                <a:latin typeface="Calibri"/>
                <a:cs typeface="Calibri"/>
              </a:rPr>
              <a:t/>
            </a:r>
            <a:br>
              <a:rPr lang="en-US" sz="5400" b="1" dirty="0" smtClean="0">
                <a:solidFill>
                  <a:srgbClr val="800000"/>
                </a:solidFill>
                <a:latin typeface="Calibri"/>
                <a:cs typeface="Calibri"/>
              </a:rPr>
            </a:br>
            <a:endParaRPr lang="en-US" sz="5400" b="1" dirty="0">
              <a:solidFill>
                <a:srgbClr val="800000"/>
              </a:solidFill>
              <a:latin typeface="Calibri"/>
              <a:cs typeface="Calibri"/>
            </a:endParaRPr>
          </a:p>
        </p:txBody>
      </p:sp>
      <p:sp>
        <p:nvSpPr>
          <p:cNvPr id="3" name="Sous-titre 2">
            <a:extLst>
              <a:ext uri="{FF2B5EF4-FFF2-40B4-BE49-F238E27FC236}">
                <a16:creationId xmlns:a16="http://schemas.microsoft.com/office/drawing/2014/main" xmlns="" id="{700B62F7-8A29-4D21-A615-FD27AA37DC91}"/>
              </a:ext>
            </a:extLst>
          </p:cNvPr>
          <p:cNvSpPr>
            <a:spLocks noGrp="1"/>
          </p:cNvSpPr>
          <p:nvPr>
            <p:ph type="subTitle" idx="1"/>
          </p:nvPr>
        </p:nvSpPr>
        <p:spPr>
          <a:xfrm>
            <a:off x="672368" y="2753339"/>
            <a:ext cx="6179379" cy="3530864"/>
          </a:xfrm>
        </p:spPr>
        <p:txBody>
          <a:bodyPr vert="horz" lIns="91440" tIns="45720" rIns="91440" bIns="45720" rtlCol="0" anchor="t">
            <a:noAutofit/>
          </a:bodyPr>
          <a:lstStyle/>
          <a:p>
            <a:pPr algn="ctr"/>
            <a:r>
              <a:rPr lang="en-US" sz="2000" dirty="0" smtClean="0">
                <a:solidFill>
                  <a:schemeClr val="bg1"/>
                </a:solidFill>
              </a:rPr>
              <a:t>Tonya Vaturi</a:t>
            </a:r>
          </a:p>
          <a:p>
            <a:pPr algn="ctr"/>
            <a:r>
              <a:rPr lang="en-US" sz="2000" dirty="0" smtClean="0">
                <a:solidFill>
                  <a:schemeClr val="bg1"/>
                </a:solidFill>
              </a:rPr>
              <a:t>Office </a:t>
            </a:r>
            <a:r>
              <a:rPr lang="en-US" sz="2000" dirty="0">
                <a:solidFill>
                  <a:schemeClr val="bg1"/>
                </a:solidFill>
              </a:rPr>
              <a:t>of Intergovernmental Support and Coordination for Sustainable </a:t>
            </a:r>
            <a:r>
              <a:rPr lang="en-US" sz="2000" dirty="0" smtClean="0">
                <a:solidFill>
                  <a:schemeClr val="bg1"/>
                </a:solidFill>
              </a:rPr>
              <a:t>Development</a:t>
            </a:r>
            <a:endParaRPr lang="en-US" sz="2000" dirty="0">
              <a:solidFill>
                <a:schemeClr val="bg1"/>
              </a:solidFill>
            </a:endParaRPr>
          </a:p>
          <a:p>
            <a:pPr algn="ctr"/>
            <a:r>
              <a:rPr lang="en-US" sz="2000" dirty="0" smtClean="0">
                <a:solidFill>
                  <a:schemeClr val="bg1"/>
                </a:solidFill>
              </a:rPr>
              <a:t>UN DESA</a:t>
            </a:r>
          </a:p>
          <a:p>
            <a:pPr algn="ctr"/>
            <a:endParaRPr lang="en-US" sz="2000" dirty="0" smtClean="0">
              <a:solidFill>
                <a:schemeClr val="bg1"/>
              </a:solidFill>
            </a:endParaRPr>
          </a:p>
          <a:p>
            <a:pPr algn="ctr"/>
            <a:r>
              <a:rPr lang="en-US" sz="2000" dirty="0" smtClean="0">
                <a:solidFill>
                  <a:schemeClr val="bg1"/>
                </a:solidFill>
              </a:rPr>
              <a:t>VNR Workshop</a:t>
            </a:r>
          </a:p>
          <a:p>
            <a:pPr algn="ctr"/>
            <a:r>
              <a:rPr lang="en-US" sz="2000" dirty="0" smtClean="0">
                <a:solidFill>
                  <a:schemeClr val="bg1"/>
                </a:solidFill>
              </a:rPr>
              <a:t>24 February 2020</a:t>
            </a:r>
          </a:p>
          <a:p>
            <a:pPr algn="ctr"/>
            <a:endParaRPr lang="en-US" sz="2000" dirty="0">
              <a:solidFill>
                <a:schemeClr val="bg1"/>
              </a:solidFill>
            </a:endParaRPr>
          </a:p>
          <a:p>
            <a:pPr algn="ctr"/>
            <a:r>
              <a:rPr lang="en-US" sz="2000" dirty="0" smtClean="0">
                <a:solidFill>
                  <a:schemeClr val="bg1"/>
                </a:solidFill>
              </a:rPr>
              <a:t>Africa Regional Forum for Sustainable Development</a:t>
            </a:r>
          </a:p>
          <a:p>
            <a:pPr algn="ctr"/>
            <a:r>
              <a:rPr lang="en-US" sz="2000" dirty="0" smtClean="0">
                <a:solidFill>
                  <a:schemeClr val="bg1"/>
                </a:solidFill>
              </a:rPr>
              <a:t>Victoria Falls, Zimbabwe</a:t>
            </a:r>
          </a:p>
        </p:txBody>
      </p:sp>
      <p:sp>
        <p:nvSpPr>
          <p:cNvPr id="117" name="Freeform: Shape 108">
            <a:extLst>
              <a:ext uri="{FF2B5EF4-FFF2-40B4-BE49-F238E27FC236}">
                <a16:creationId xmlns:a16="http://schemas.microsoft.com/office/drawing/2014/main" xmlns="" id="{432691CC-4AB8-48AF-B822-EBF7F4E9E6C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191407" y="1"/>
            <a:ext cx="4480560" cy="2513993"/>
          </a:xfrm>
          <a:custGeom>
            <a:avLst/>
            <a:gdLst>
              <a:gd name="connsiteX0" fmla="*/ 18382 w 4480560"/>
              <a:gd name="connsiteY0" fmla="*/ 0 h 2513993"/>
              <a:gd name="connsiteX1" fmla="*/ 4462178 w 4480560"/>
              <a:gd name="connsiteY1" fmla="*/ 0 h 2513993"/>
              <a:gd name="connsiteX2" fmla="*/ 4468994 w 4480560"/>
              <a:gd name="connsiteY2" fmla="*/ 44657 h 2513993"/>
              <a:gd name="connsiteX3" fmla="*/ 4480560 w 4480560"/>
              <a:gd name="connsiteY3" fmla="*/ 273713 h 2513993"/>
              <a:gd name="connsiteX4" fmla="*/ 2240280 w 4480560"/>
              <a:gd name="connsiteY4" fmla="*/ 2513993 h 2513993"/>
              <a:gd name="connsiteX5" fmla="*/ 0 w 4480560"/>
              <a:gd name="connsiteY5" fmla="*/ 273713 h 2513993"/>
              <a:gd name="connsiteX6" fmla="*/ 11567 w 4480560"/>
              <a:gd name="connsiteY6" fmla="*/ 44657 h 2513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80560" h="2513993">
                <a:moveTo>
                  <a:pt x="18382" y="0"/>
                </a:moveTo>
                <a:lnTo>
                  <a:pt x="4462178" y="0"/>
                </a:lnTo>
                <a:lnTo>
                  <a:pt x="4468994" y="44657"/>
                </a:lnTo>
                <a:cubicBezTo>
                  <a:pt x="4476642" y="119969"/>
                  <a:pt x="4480560" y="196384"/>
                  <a:pt x="4480560" y="273713"/>
                </a:cubicBezTo>
                <a:cubicBezTo>
                  <a:pt x="4480560" y="1510985"/>
                  <a:pt x="3477552" y="2513993"/>
                  <a:pt x="2240280" y="2513993"/>
                </a:cubicBezTo>
                <a:cubicBezTo>
                  <a:pt x="1003008" y="2513993"/>
                  <a:pt x="0" y="1510985"/>
                  <a:pt x="0" y="273713"/>
                </a:cubicBezTo>
                <a:cubicBezTo>
                  <a:pt x="0" y="196384"/>
                  <a:pt x="3918" y="119969"/>
                  <a:pt x="11567" y="44657"/>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8" name="Freeform: Shape 110">
            <a:extLst>
              <a:ext uri="{FF2B5EF4-FFF2-40B4-BE49-F238E27FC236}">
                <a16:creationId xmlns:a16="http://schemas.microsoft.com/office/drawing/2014/main" xmlns="" id="{47311653-CA1C-4366-AF7B-2E9767F1871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6355999" y="2"/>
            <a:ext cx="4151376" cy="2349401"/>
          </a:xfrm>
          <a:custGeom>
            <a:avLst/>
            <a:gdLst>
              <a:gd name="connsiteX0" fmla="*/ 20101 w 4151376"/>
              <a:gd name="connsiteY0" fmla="*/ 0 h 2349401"/>
              <a:gd name="connsiteX1" fmla="*/ 4131276 w 4151376"/>
              <a:gd name="connsiteY1" fmla="*/ 0 h 2349401"/>
              <a:gd name="connsiteX2" fmla="*/ 4140659 w 4151376"/>
              <a:gd name="connsiteY2" fmla="*/ 61486 h 2349401"/>
              <a:gd name="connsiteX3" fmla="*/ 4151376 w 4151376"/>
              <a:gd name="connsiteY3" fmla="*/ 273713 h 2349401"/>
              <a:gd name="connsiteX4" fmla="*/ 2075688 w 4151376"/>
              <a:gd name="connsiteY4" fmla="*/ 2349401 h 2349401"/>
              <a:gd name="connsiteX5" fmla="*/ 0 w 4151376"/>
              <a:gd name="connsiteY5" fmla="*/ 273713 h 2349401"/>
              <a:gd name="connsiteX6" fmla="*/ 10717 w 4151376"/>
              <a:gd name="connsiteY6" fmla="*/ 61486 h 2349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51376" h="2349401">
                <a:moveTo>
                  <a:pt x="20101" y="0"/>
                </a:moveTo>
                <a:lnTo>
                  <a:pt x="4131276" y="0"/>
                </a:lnTo>
                <a:lnTo>
                  <a:pt x="4140659" y="61486"/>
                </a:lnTo>
                <a:cubicBezTo>
                  <a:pt x="4147746" y="131265"/>
                  <a:pt x="4151376" y="202065"/>
                  <a:pt x="4151376" y="273713"/>
                </a:cubicBezTo>
                <a:cubicBezTo>
                  <a:pt x="4151376" y="1420084"/>
                  <a:pt x="3222059" y="2349401"/>
                  <a:pt x="2075688" y="2349401"/>
                </a:cubicBezTo>
                <a:cubicBezTo>
                  <a:pt x="929317" y="2349401"/>
                  <a:pt x="0" y="1420084"/>
                  <a:pt x="0" y="273713"/>
                </a:cubicBezTo>
                <a:cubicBezTo>
                  <a:pt x="0" y="202065"/>
                  <a:pt x="3630" y="131265"/>
                  <a:pt x="10717" y="6148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49" name="Picture 5">
            <a:extLst>
              <a:ext uri="{FF2B5EF4-FFF2-40B4-BE49-F238E27FC236}">
                <a16:creationId xmlns:a16="http://schemas.microsoft.com/office/drawing/2014/main" xmlns="" id="{7C94BC81-CBB7-4F6A-9EF5-8F62BEFDDB26}"/>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7296347" y="307130"/>
            <a:ext cx="2270680" cy="1344836"/>
          </a:xfrm>
          <a:prstGeom prst="rect">
            <a:avLst/>
          </a:prstGeom>
        </p:spPr>
      </p:pic>
      <p:sp>
        <p:nvSpPr>
          <p:cNvPr id="119" name="Freeform: Shape 112">
            <a:extLst>
              <a:ext uri="{FF2B5EF4-FFF2-40B4-BE49-F238E27FC236}">
                <a16:creationId xmlns:a16="http://schemas.microsoft.com/office/drawing/2014/main" xmlns="" id="{D6A8E1B4-B839-4C58-B08A-F0B09458080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225130" y="2909477"/>
            <a:ext cx="4966870" cy="3948522"/>
          </a:xfrm>
          <a:custGeom>
            <a:avLst/>
            <a:gdLst>
              <a:gd name="connsiteX0" fmla="*/ 2748962 w 4966870"/>
              <a:gd name="connsiteY0" fmla="*/ 0 h 3948522"/>
              <a:gd name="connsiteX1" fmla="*/ 4870195 w 4966870"/>
              <a:gd name="connsiteY1" fmla="*/ 1000367 h 3948522"/>
              <a:gd name="connsiteX2" fmla="*/ 4966870 w 4966870"/>
              <a:gd name="connsiteY2" fmla="*/ 1129649 h 3948522"/>
              <a:gd name="connsiteX3" fmla="*/ 4966870 w 4966870"/>
              <a:gd name="connsiteY3" fmla="*/ 3948522 h 3948522"/>
              <a:gd name="connsiteX4" fmla="*/ 278430 w 4966870"/>
              <a:gd name="connsiteY4" fmla="*/ 3948522 h 3948522"/>
              <a:gd name="connsiteX5" fmla="*/ 216027 w 4966870"/>
              <a:gd name="connsiteY5" fmla="*/ 3818982 h 3948522"/>
              <a:gd name="connsiteX6" fmla="*/ 0 w 4966870"/>
              <a:gd name="connsiteY6" fmla="*/ 2748962 h 3948522"/>
              <a:gd name="connsiteX7" fmla="*/ 2748962 w 4966870"/>
              <a:gd name="connsiteY7" fmla="*/ 0 h 3948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6870" h="3948522">
                <a:moveTo>
                  <a:pt x="2748962" y="0"/>
                </a:moveTo>
                <a:cubicBezTo>
                  <a:pt x="3602955" y="0"/>
                  <a:pt x="4365995" y="389418"/>
                  <a:pt x="4870195" y="1000367"/>
                </a:cubicBezTo>
                <a:lnTo>
                  <a:pt x="4966870" y="1129649"/>
                </a:lnTo>
                <a:lnTo>
                  <a:pt x="4966870" y="3948522"/>
                </a:lnTo>
                <a:lnTo>
                  <a:pt x="278430" y="3948522"/>
                </a:lnTo>
                <a:lnTo>
                  <a:pt x="216027" y="3818982"/>
                </a:lnTo>
                <a:cubicBezTo>
                  <a:pt x="76922" y="3490101"/>
                  <a:pt x="0" y="3128515"/>
                  <a:pt x="0" y="2748962"/>
                </a:cubicBezTo>
                <a:cubicBezTo>
                  <a:pt x="0" y="1230752"/>
                  <a:pt x="1230752" y="0"/>
                  <a:pt x="2748962"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0" name="Freeform: Shape 114">
            <a:extLst>
              <a:ext uri="{FF2B5EF4-FFF2-40B4-BE49-F238E27FC236}">
                <a16:creationId xmlns:a16="http://schemas.microsoft.com/office/drawing/2014/main" xmlns="" id="{2CABF795-F18F-494E-BBDE-C1415B78653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390912" y="3075259"/>
            <a:ext cx="4801088" cy="3782741"/>
          </a:xfrm>
          <a:custGeom>
            <a:avLst/>
            <a:gdLst>
              <a:gd name="connsiteX0" fmla="*/ 2583180 w 4801088"/>
              <a:gd name="connsiteY0" fmla="*/ 0 h 3782741"/>
              <a:gd name="connsiteX1" fmla="*/ 4725194 w 4801088"/>
              <a:gd name="connsiteY1" fmla="*/ 1138900 h 3782741"/>
              <a:gd name="connsiteX2" fmla="*/ 4801088 w 4801088"/>
              <a:gd name="connsiteY2" fmla="*/ 1263826 h 3782741"/>
              <a:gd name="connsiteX3" fmla="*/ 4801088 w 4801088"/>
              <a:gd name="connsiteY3" fmla="*/ 3782741 h 3782741"/>
              <a:gd name="connsiteX4" fmla="*/ 296488 w 4801088"/>
              <a:gd name="connsiteY4" fmla="*/ 3782741 h 3782741"/>
              <a:gd name="connsiteX5" fmla="*/ 202999 w 4801088"/>
              <a:gd name="connsiteY5" fmla="*/ 3588671 h 3782741"/>
              <a:gd name="connsiteX6" fmla="*/ 0 w 4801088"/>
              <a:gd name="connsiteY6" fmla="*/ 2583180 h 3782741"/>
              <a:gd name="connsiteX7" fmla="*/ 2583180 w 4801088"/>
              <a:gd name="connsiteY7" fmla="*/ 0 h 3782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01088" h="3782741">
                <a:moveTo>
                  <a:pt x="2583180" y="0"/>
                </a:moveTo>
                <a:cubicBezTo>
                  <a:pt x="3474837" y="0"/>
                  <a:pt x="4260977" y="451769"/>
                  <a:pt x="4725194" y="1138900"/>
                </a:cubicBezTo>
                <a:lnTo>
                  <a:pt x="4801088" y="1263826"/>
                </a:lnTo>
                <a:lnTo>
                  <a:pt x="4801088" y="3782741"/>
                </a:lnTo>
                <a:lnTo>
                  <a:pt x="296488" y="3782741"/>
                </a:lnTo>
                <a:lnTo>
                  <a:pt x="202999" y="3588671"/>
                </a:lnTo>
                <a:cubicBezTo>
                  <a:pt x="72283" y="3279623"/>
                  <a:pt x="0" y="2939843"/>
                  <a:pt x="0" y="2583180"/>
                </a:cubicBezTo>
                <a:cubicBezTo>
                  <a:pt x="0" y="1156529"/>
                  <a:pt x="1156529" y="0"/>
                  <a:pt x="2583180"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3" name="Picture 6">
            <a:extLst>
              <a:ext uri="{FF2B5EF4-FFF2-40B4-BE49-F238E27FC236}">
                <a16:creationId xmlns:a16="http://schemas.microsoft.com/office/drawing/2014/main" xmlns="" id="{C2CEF13D-4032-45B5-ABEF-729B879B8E3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23862" y="3996966"/>
            <a:ext cx="2671112" cy="2671112"/>
          </a:xfrm>
          <a:prstGeom prst="rect">
            <a:avLst/>
          </a:prstGeom>
        </p:spPr>
      </p:pic>
    </p:spTree>
    <p:extLst>
      <p:ext uri="{BB962C8B-B14F-4D97-AF65-F5344CB8AC3E}">
        <p14:creationId xmlns:p14="http://schemas.microsoft.com/office/powerpoint/2010/main" val="377946799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FFFF"/>
                </a:solidFill>
                <a:latin typeface="Calibri"/>
                <a:cs typeface="Calibri"/>
              </a:rPr>
              <a:t>VNR preparation checklist</a:t>
            </a:r>
            <a:endParaRPr lang="en-US" b="1" dirty="0">
              <a:solidFill>
                <a:srgbClr val="FFFFFF"/>
              </a:solidFill>
              <a:latin typeface="Calibri"/>
              <a:cs typeface="Calibri"/>
            </a:endParaRPr>
          </a:p>
        </p:txBody>
      </p:sp>
      <p:sp>
        <p:nvSpPr>
          <p:cNvPr id="3" name="Content Placeholder 2"/>
          <p:cNvSpPr>
            <a:spLocks noGrp="1"/>
          </p:cNvSpPr>
          <p:nvPr>
            <p:ph idx="1"/>
          </p:nvPr>
        </p:nvSpPr>
        <p:spPr>
          <a:xfrm>
            <a:off x="1020233" y="1471508"/>
            <a:ext cx="10149419" cy="4781373"/>
          </a:xfrm>
        </p:spPr>
        <p:txBody>
          <a:bodyPr>
            <a:normAutofit fontScale="40000" lnSpcReduction="20000"/>
          </a:bodyPr>
          <a:lstStyle/>
          <a:p>
            <a:pPr lvl="0">
              <a:spcBef>
                <a:spcPts val="0"/>
              </a:spcBef>
              <a:buFont typeface="Wingdings" charset="2"/>
              <a:buChar char="ü"/>
            </a:pPr>
            <a:r>
              <a:rPr lang="en-GB" sz="5100" dirty="0">
                <a:solidFill>
                  <a:srgbClr val="FFFFFF"/>
                </a:solidFill>
                <a:effectLst/>
                <a:latin typeface="Calibri"/>
                <a:cs typeface="Calibri"/>
              </a:rPr>
              <a:t>Review and incorporate material received, including data, other reports and previous VNRs.</a:t>
            </a:r>
            <a:endParaRPr lang="en-US" sz="5100" dirty="0">
              <a:solidFill>
                <a:srgbClr val="FFFFFF"/>
              </a:solidFill>
              <a:effectLst/>
              <a:latin typeface="Calibri"/>
              <a:cs typeface="Calibri"/>
            </a:endParaRPr>
          </a:p>
          <a:p>
            <a:pPr lvl="0">
              <a:spcBef>
                <a:spcPts val="0"/>
              </a:spcBef>
              <a:buFont typeface="Wingdings" charset="2"/>
              <a:buChar char="ü"/>
            </a:pPr>
            <a:r>
              <a:rPr lang="en-GB" sz="5100" dirty="0">
                <a:solidFill>
                  <a:srgbClr val="FFFFFF"/>
                </a:solidFill>
                <a:effectLst/>
                <a:latin typeface="Calibri"/>
                <a:cs typeface="Calibri"/>
              </a:rPr>
              <a:t>Follow-up with government colleagues/information providers to secure missing material or provide additional analysis.</a:t>
            </a:r>
            <a:endParaRPr lang="en-US" sz="5100" dirty="0">
              <a:solidFill>
                <a:srgbClr val="FFFFFF"/>
              </a:solidFill>
              <a:effectLst/>
              <a:latin typeface="Calibri"/>
              <a:cs typeface="Calibri"/>
            </a:endParaRPr>
          </a:p>
          <a:p>
            <a:pPr lvl="0">
              <a:spcBef>
                <a:spcPts val="0"/>
              </a:spcBef>
              <a:buFont typeface="Wingdings" charset="2"/>
              <a:buChar char="ü"/>
            </a:pPr>
            <a:r>
              <a:rPr lang="en-GB" sz="5100" dirty="0">
                <a:solidFill>
                  <a:srgbClr val="FFFFFF"/>
                </a:solidFill>
                <a:effectLst/>
                <a:latin typeface="Calibri"/>
                <a:cs typeface="Calibri"/>
              </a:rPr>
              <a:t>Decide on participants for the preparatory global and regional workshops.</a:t>
            </a:r>
            <a:endParaRPr lang="en-US" sz="5100" dirty="0">
              <a:solidFill>
                <a:srgbClr val="FFFFFF"/>
              </a:solidFill>
              <a:effectLst/>
              <a:latin typeface="Calibri"/>
              <a:cs typeface="Calibri"/>
            </a:endParaRPr>
          </a:p>
          <a:p>
            <a:pPr lvl="0">
              <a:spcBef>
                <a:spcPts val="0"/>
              </a:spcBef>
              <a:buFont typeface="Wingdings" charset="2"/>
              <a:buChar char="ü"/>
            </a:pPr>
            <a:r>
              <a:rPr lang="en-GB" sz="5100" dirty="0">
                <a:solidFill>
                  <a:srgbClr val="FFFFFF"/>
                </a:solidFill>
                <a:effectLst/>
                <a:latin typeface="Calibri"/>
                <a:cs typeface="Calibri"/>
              </a:rPr>
              <a:t>Prepare zero draft, including identifying remaining gaps, together with stakeholders.</a:t>
            </a:r>
            <a:endParaRPr lang="en-US" sz="5100" dirty="0">
              <a:solidFill>
                <a:srgbClr val="FFFFFF"/>
              </a:solidFill>
              <a:effectLst/>
              <a:latin typeface="Calibri"/>
              <a:cs typeface="Calibri"/>
            </a:endParaRPr>
          </a:p>
          <a:p>
            <a:pPr lvl="0">
              <a:spcBef>
                <a:spcPts val="0"/>
              </a:spcBef>
              <a:buFont typeface="Wingdings" charset="2"/>
              <a:buChar char="ü"/>
            </a:pPr>
            <a:r>
              <a:rPr lang="en-GB" sz="5100" dirty="0">
                <a:solidFill>
                  <a:srgbClr val="FFFFFF"/>
                </a:solidFill>
                <a:effectLst/>
                <a:latin typeface="Calibri"/>
                <a:cs typeface="Calibri"/>
              </a:rPr>
              <a:t>Prepare draft of Main Messages (not more than 700 words) for approval and submission to DESA by </a:t>
            </a:r>
            <a:r>
              <a:rPr lang="en-GB" sz="5100" b="1" dirty="0">
                <a:solidFill>
                  <a:srgbClr val="FF0000"/>
                </a:solidFill>
                <a:effectLst/>
                <a:latin typeface="Calibri"/>
                <a:cs typeface="Calibri"/>
              </a:rPr>
              <a:t>1 May 2020.</a:t>
            </a:r>
            <a:r>
              <a:rPr lang="en-GB" sz="5100" b="1" dirty="0">
                <a:solidFill>
                  <a:srgbClr val="FFFFFF"/>
                </a:solidFill>
                <a:effectLst/>
                <a:latin typeface="Calibri"/>
                <a:cs typeface="Calibri"/>
              </a:rPr>
              <a:t> </a:t>
            </a:r>
          </a:p>
          <a:p>
            <a:pPr lvl="0">
              <a:spcBef>
                <a:spcPts val="0"/>
              </a:spcBef>
              <a:buFont typeface="Wingdings" charset="2"/>
              <a:buChar char="ü"/>
            </a:pPr>
            <a:r>
              <a:rPr lang="en-GB" sz="5100" dirty="0">
                <a:solidFill>
                  <a:srgbClr val="FFFFFF"/>
                </a:solidFill>
                <a:effectLst/>
                <a:latin typeface="Calibri"/>
                <a:cs typeface="Calibri"/>
              </a:rPr>
              <a:t>Carry out internal review of VNR, including quality control, allowing time for resolution of possibly contentious issues.</a:t>
            </a:r>
            <a:endParaRPr lang="en-US" sz="5100" dirty="0">
              <a:solidFill>
                <a:srgbClr val="FFFFFF"/>
              </a:solidFill>
              <a:effectLst/>
              <a:latin typeface="Calibri"/>
              <a:cs typeface="Calibri"/>
            </a:endParaRPr>
          </a:p>
          <a:p>
            <a:pPr lvl="0">
              <a:spcBef>
                <a:spcPts val="0"/>
              </a:spcBef>
              <a:buFont typeface="Wingdings" charset="2"/>
              <a:buChar char="ü"/>
            </a:pPr>
            <a:r>
              <a:rPr lang="en-GB" sz="5100" dirty="0">
                <a:solidFill>
                  <a:srgbClr val="FFFFFF"/>
                </a:solidFill>
                <a:effectLst/>
                <a:latin typeface="Calibri"/>
                <a:cs typeface="Calibri"/>
              </a:rPr>
              <a:t>Establish comment period and circulate draft to relevant government officials.</a:t>
            </a:r>
            <a:endParaRPr lang="en-US" sz="5100" dirty="0">
              <a:solidFill>
                <a:srgbClr val="FFFFFF"/>
              </a:solidFill>
              <a:effectLst/>
              <a:latin typeface="Calibri"/>
              <a:cs typeface="Calibri"/>
            </a:endParaRPr>
          </a:p>
          <a:p>
            <a:pPr lvl="0">
              <a:spcBef>
                <a:spcPts val="0"/>
              </a:spcBef>
              <a:buFont typeface="Wingdings" charset="2"/>
              <a:buChar char="ü"/>
            </a:pPr>
            <a:r>
              <a:rPr lang="en-GB" sz="5100" dirty="0">
                <a:solidFill>
                  <a:srgbClr val="FFFFFF"/>
                </a:solidFill>
                <a:effectLst/>
                <a:latin typeface="Calibri"/>
                <a:cs typeface="Calibri"/>
              </a:rPr>
              <a:t>Provide opportunity for stakeholders to comment and integrate comments from all national actors and stakeholders to the greatest extent possible. </a:t>
            </a:r>
            <a:endParaRPr lang="en-US" sz="5100" dirty="0">
              <a:solidFill>
                <a:srgbClr val="FFFFFF"/>
              </a:solidFill>
              <a:effectLst/>
              <a:latin typeface="Calibri"/>
              <a:cs typeface="Calibri"/>
            </a:endParaRPr>
          </a:p>
          <a:p>
            <a:pPr lvl="0">
              <a:spcBef>
                <a:spcPts val="0"/>
              </a:spcBef>
              <a:buFont typeface="Wingdings" charset="2"/>
              <a:buChar char="ü"/>
            </a:pPr>
            <a:r>
              <a:rPr lang="en-GB" sz="5100" dirty="0">
                <a:solidFill>
                  <a:srgbClr val="FFFFFF"/>
                </a:solidFill>
                <a:effectLst/>
                <a:latin typeface="Calibri"/>
                <a:cs typeface="Calibri"/>
              </a:rPr>
              <a:t>Edit the VNR and arrange for translation into English, if needed/desirable, and design and layout.</a:t>
            </a:r>
            <a:endParaRPr lang="en-US" sz="5100" dirty="0">
              <a:solidFill>
                <a:srgbClr val="FFFFFF"/>
              </a:solidFill>
              <a:effectLst/>
              <a:latin typeface="Calibri"/>
              <a:cs typeface="Calibri"/>
            </a:endParaRPr>
          </a:p>
          <a:p>
            <a:pPr lvl="0">
              <a:spcBef>
                <a:spcPts val="0"/>
              </a:spcBef>
              <a:buFont typeface="Wingdings" charset="2"/>
              <a:buChar char="ü"/>
            </a:pPr>
            <a:r>
              <a:rPr lang="en-GB" sz="5100" dirty="0">
                <a:solidFill>
                  <a:srgbClr val="FFFFFF"/>
                </a:solidFill>
                <a:effectLst/>
                <a:latin typeface="Calibri"/>
                <a:cs typeface="Calibri"/>
              </a:rPr>
              <a:t>Submit for endorsement and approval if required (for example to the Minister, Prime Minister, Cabinet).</a:t>
            </a:r>
            <a:endParaRPr lang="en-US" sz="5100" dirty="0">
              <a:solidFill>
                <a:srgbClr val="FFFFFF"/>
              </a:solidFill>
              <a:effectLst/>
              <a:latin typeface="Calibri"/>
              <a:cs typeface="Calibri"/>
            </a:endParaRPr>
          </a:p>
          <a:p>
            <a:pPr lvl="0">
              <a:spcBef>
                <a:spcPts val="0"/>
              </a:spcBef>
              <a:buFont typeface="Wingdings" charset="2"/>
              <a:buChar char="ü"/>
            </a:pPr>
            <a:r>
              <a:rPr lang="en-GB" sz="5100" dirty="0">
                <a:solidFill>
                  <a:srgbClr val="FFFFFF"/>
                </a:solidFill>
                <a:effectLst/>
                <a:latin typeface="Calibri"/>
                <a:cs typeface="Calibri"/>
              </a:rPr>
              <a:t>Transmit electronic copy of the VNR to DESA by </a:t>
            </a:r>
            <a:r>
              <a:rPr lang="en-GB" sz="5100" b="1" dirty="0">
                <a:solidFill>
                  <a:srgbClr val="FF0000"/>
                </a:solidFill>
                <a:effectLst/>
                <a:latin typeface="Calibri"/>
                <a:cs typeface="Calibri"/>
              </a:rPr>
              <a:t>12 June 2020</a:t>
            </a:r>
            <a:r>
              <a:rPr lang="en-GB" sz="5100" dirty="0">
                <a:solidFill>
                  <a:srgbClr val="FF0000"/>
                </a:solidFill>
                <a:effectLst/>
                <a:latin typeface="Calibri"/>
                <a:cs typeface="Calibri"/>
              </a:rPr>
              <a:t>.</a:t>
            </a:r>
            <a:endParaRPr lang="en-US" sz="5100" dirty="0">
              <a:solidFill>
                <a:srgbClr val="FF0000"/>
              </a:solidFill>
              <a:effectLst/>
              <a:latin typeface="Calibri"/>
              <a:cs typeface="Calibri"/>
            </a:endParaRPr>
          </a:p>
          <a:p>
            <a:endParaRPr lang="en-US" dirty="0"/>
          </a:p>
        </p:txBody>
      </p:sp>
    </p:spTree>
    <p:extLst>
      <p:ext uri="{BB962C8B-B14F-4D97-AF65-F5344CB8AC3E}">
        <p14:creationId xmlns:p14="http://schemas.microsoft.com/office/powerpoint/2010/main" val="13246931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7001C1E-BB80-48A1-9AD4-7507FF5ADDDC}"/>
              </a:ext>
            </a:extLst>
          </p:cNvPr>
          <p:cNvSpPr>
            <a:spLocks noGrp="1"/>
          </p:cNvSpPr>
          <p:nvPr>
            <p:ph type="title"/>
          </p:nvPr>
        </p:nvSpPr>
        <p:spPr/>
        <p:txBody>
          <a:bodyPr/>
          <a:lstStyle/>
          <a:p>
            <a:r>
              <a:rPr lang="en-US" sz="5400" b="1" dirty="0" smtClean="0">
                <a:solidFill>
                  <a:schemeClr val="bg1"/>
                </a:solidFill>
                <a:latin typeface="Calibri"/>
                <a:cs typeface="Calibri"/>
              </a:rPr>
              <a:t>Tips </a:t>
            </a:r>
            <a:r>
              <a:rPr lang="en-US" sz="5400" b="1" dirty="0">
                <a:solidFill>
                  <a:schemeClr val="bg1"/>
                </a:solidFill>
                <a:latin typeface="Calibri"/>
                <a:cs typeface="Calibri"/>
              </a:rPr>
              <a:t>for the drafting process</a:t>
            </a:r>
          </a:p>
        </p:txBody>
      </p:sp>
      <p:sp>
        <p:nvSpPr>
          <p:cNvPr id="3" name="Content Placeholder 2">
            <a:extLst>
              <a:ext uri="{FF2B5EF4-FFF2-40B4-BE49-F238E27FC236}">
                <a16:creationId xmlns="" xmlns:a16="http://schemas.microsoft.com/office/drawing/2014/main" id="{4F7E9EDF-C94A-4498-B0D0-E80AB351B970}"/>
              </a:ext>
            </a:extLst>
          </p:cNvPr>
          <p:cNvSpPr>
            <a:spLocks noGrp="1"/>
          </p:cNvSpPr>
          <p:nvPr>
            <p:ph sz="half" idx="1"/>
          </p:nvPr>
        </p:nvSpPr>
        <p:spPr>
          <a:xfrm>
            <a:off x="838200" y="1825625"/>
            <a:ext cx="10515600" cy="4351338"/>
          </a:xfrm>
        </p:spPr>
        <p:txBody>
          <a:bodyPr>
            <a:noAutofit/>
          </a:bodyPr>
          <a:lstStyle/>
          <a:p>
            <a:pPr>
              <a:spcBef>
                <a:spcPts val="0"/>
              </a:spcBef>
            </a:pPr>
            <a:r>
              <a:rPr lang="en-US" sz="2800" dirty="0">
                <a:latin typeface="Calibri"/>
                <a:cs typeface="Calibri"/>
              </a:rPr>
              <a:t>Use </a:t>
            </a:r>
            <a:r>
              <a:rPr lang="en-US" sz="2800" dirty="0" smtClean="0">
                <a:latin typeface="Calibri"/>
                <a:cs typeface="Calibri"/>
              </a:rPr>
              <a:t>the </a:t>
            </a:r>
            <a:r>
              <a:rPr lang="en-US" sz="2800" dirty="0">
                <a:latin typeface="Calibri"/>
                <a:cs typeface="Calibri"/>
              </a:rPr>
              <a:t>SG’s updated guidelines for comparability reasons</a:t>
            </a:r>
          </a:p>
          <a:p>
            <a:pPr>
              <a:spcBef>
                <a:spcPts val="0"/>
              </a:spcBef>
            </a:pPr>
            <a:r>
              <a:rPr lang="en-US" sz="2800" dirty="0">
                <a:latin typeface="Calibri"/>
                <a:cs typeface="Calibri"/>
              </a:rPr>
              <a:t>Have a solid drafting team in place, focusing on main messages</a:t>
            </a:r>
          </a:p>
          <a:p>
            <a:pPr>
              <a:spcBef>
                <a:spcPts val="0"/>
              </a:spcBef>
            </a:pPr>
            <a:r>
              <a:rPr lang="en-US" sz="2800" dirty="0">
                <a:latin typeface="Calibri"/>
                <a:cs typeface="Calibri"/>
              </a:rPr>
              <a:t>Prepare a national roadmap taking into account time for consultations within and outside the government, </a:t>
            </a:r>
          </a:p>
          <a:p>
            <a:pPr>
              <a:spcBef>
                <a:spcPts val="0"/>
              </a:spcBef>
            </a:pPr>
            <a:r>
              <a:rPr lang="en-US" sz="2800" dirty="0">
                <a:latin typeface="Calibri"/>
                <a:cs typeface="Calibri"/>
              </a:rPr>
              <a:t>Identify a clear approval process and budgeting time for it </a:t>
            </a:r>
          </a:p>
          <a:p>
            <a:pPr>
              <a:spcBef>
                <a:spcPts val="0"/>
              </a:spcBef>
            </a:pPr>
            <a:r>
              <a:rPr lang="en-US" sz="2800" dirty="0">
                <a:latin typeface="Calibri"/>
                <a:cs typeface="Calibri"/>
              </a:rPr>
              <a:t>Use extra time if translation </a:t>
            </a:r>
            <a:r>
              <a:rPr lang="en-US" sz="2800" dirty="0" smtClean="0">
                <a:latin typeface="Calibri"/>
                <a:cs typeface="Calibri"/>
              </a:rPr>
              <a:t>into </a:t>
            </a:r>
            <a:r>
              <a:rPr lang="en-US" sz="2800" dirty="0">
                <a:latin typeface="Calibri"/>
                <a:cs typeface="Calibri"/>
              </a:rPr>
              <a:t>one of the </a:t>
            </a:r>
            <a:r>
              <a:rPr lang="en-US" sz="2800" dirty="0" smtClean="0">
                <a:latin typeface="Calibri"/>
                <a:cs typeface="Calibri"/>
              </a:rPr>
              <a:t>six official UN </a:t>
            </a:r>
            <a:r>
              <a:rPr lang="en-US" sz="2800" dirty="0">
                <a:latin typeface="Calibri"/>
                <a:cs typeface="Calibri"/>
              </a:rPr>
              <a:t>languages is </a:t>
            </a:r>
            <a:r>
              <a:rPr lang="en-US" sz="2800" dirty="0" smtClean="0">
                <a:latin typeface="Calibri"/>
                <a:cs typeface="Calibri"/>
              </a:rPr>
              <a:t>needed</a:t>
            </a:r>
            <a:endParaRPr lang="en-US" sz="2800" dirty="0">
              <a:latin typeface="Calibri"/>
              <a:cs typeface="Calibri"/>
            </a:endParaRPr>
          </a:p>
          <a:p>
            <a:pPr>
              <a:spcBef>
                <a:spcPts val="0"/>
              </a:spcBef>
            </a:pPr>
            <a:r>
              <a:rPr lang="en-US" sz="2800" dirty="0">
                <a:latin typeface="Calibri"/>
                <a:cs typeface="Calibri"/>
              </a:rPr>
              <a:t>Remember the two deadlines of 1 May and 12 June 2020</a:t>
            </a:r>
          </a:p>
        </p:txBody>
      </p:sp>
    </p:spTree>
    <p:extLst>
      <p:ext uri="{BB962C8B-B14F-4D97-AF65-F5344CB8AC3E}">
        <p14:creationId xmlns:p14="http://schemas.microsoft.com/office/powerpoint/2010/main" val="2663809836"/>
      </p:ext>
    </p:extLst>
  </p:cSld>
  <p:clrMapOvr>
    <a:masterClrMapping/>
  </p:clrMapOvr>
  <p:transition xmlns:p14="http://schemas.microsoft.com/office/powerpoint/2010/main" spd="slow">
    <p:wipe/>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Shape 9">
            <a:extLst>
              <a:ext uri="{FF2B5EF4-FFF2-40B4-BE49-F238E27FC236}">
                <a16:creationId xmlns:a16="http://schemas.microsoft.com/office/drawing/2014/main" xmlns="" id="{46C2E80F-49A6-4372-B103-219D417A55E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xmlns="" id="{E0D4EBE1-974F-4736-9CB8-29B35DD3E7BE}"/>
              </a:ext>
            </a:extLst>
          </p:cNvPr>
          <p:cNvSpPr>
            <a:spLocks noGrp="1"/>
          </p:cNvSpPr>
          <p:nvPr>
            <p:ph type="title"/>
          </p:nvPr>
        </p:nvSpPr>
        <p:spPr>
          <a:xfrm>
            <a:off x="863029" y="1012004"/>
            <a:ext cx="3416158" cy="4795408"/>
          </a:xfrm>
        </p:spPr>
        <p:txBody>
          <a:bodyPr>
            <a:normAutofit/>
          </a:bodyPr>
          <a:lstStyle/>
          <a:p>
            <a:r>
              <a:rPr lang="en-US" dirty="0">
                <a:solidFill>
                  <a:srgbClr val="FFFFFF"/>
                </a:solidFill>
              </a:rPr>
              <a:t>Other opportunities at the HLPF</a:t>
            </a:r>
          </a:p>
        </p:txBody>
      </p:sp>
      <p:graphicFrame>
        <p:nvGraphicFramePr>
          <p:cNvPr id="11" name="Content Placeholder 2">
            <a:extLst>
              <a:ext uri="{FF2B5EF4-FFF2-40B4-BE49-F238E27FC236}">
                <a16:creationId xmlns:a16="http://schemas.microsoft.com/office/drawing/2014/main" xmlns="" id="{A145AAF2-5A43-4482-BC06-3D5FDAC9FE32}"/>
              </a:ext>
            </a:extLst>
          </p:cNvPr>
          <p:cNvGraphicFramePr>
            <a:graphicFrameLocks noGrp="1"/>
          </p:cNvGraphicFramePr>
          <p:nvPr>
            <p:ph idx="1"/>
            <p:extLst>
              <p:ext uri="{D42A27DB-BD31-4B8C-83A1-F6EECF244321}">
                <p14:modId xmlns:p14="http://schemas.microsoft.com/office/powerpoint/2010/main" val="247994635"/>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Content Placeholder 3"/>
          <p:cNvPicPr>
            <a:picLocks noChangeAspect="1"/>
          </p:cNvPicPr>
          <p:nvPr/>
        </p:nvPicPr>
        <p:blipFill>
          <a:blip r:embed="rId8"/>
          <a:srcRect l="-3943" r="-3943"/>
          <a:stretch>
            <a:fillRect/>
          </a:stretch>
        </p:blipFill>
        <p:spPr>
          <a:xfrm>
            <a:off x="0" y="0"/>
            <a:ext cx="10033000" cy="6858000"/>
          </a:xfrm>
          <a:prstGeom prst="rect">
            <a:avLst/>
          </a:prstGeom>
        </p:spPr>
      </p:pic>
    </p:spTree>
    <p:extLst>
      <p:ext uri="{BB962C8B-B14F-4D97-AF65-F5344CB8AC3E}">
        <p14:creationId xmlns:p14="http://schemas.microsoft.com/office/powerpoint/2010/main" val="15022096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Shape 9">
            <a:extLst>
              <a:ext uri="{FF2B5EF4-FFF2-40B4-BE49-F238E27FC236}">
                <a16:creationId xmlns="" xmlns:a16="http://schemas.microsoft.com/office/drawing/2014/main" id="{65C9B8F0-FF66-4C15-BD05-E86B87331846}"/>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8763038" y="5367911"/>
            <a:ext cx="3428964" cy="1490093"/>
          </a:xfrm>
          <a:custGeom>
            <a:avLst/>
            <a:gdLst>
              <a:gd name="connsiteX0" fmla="*/ 690108 w 3428963"/>
              <a:gd name="connsiteY0" fmla="*/ 0 h 1490093"/>
              <a:gd name="connsiteX1" fmla="*/ 3428963 w 3428963"/>
              <a:gd name="connsiteY1" fmla="*/ 0 h 1490093"/>
              <a:gd name="connsiteX2" fmla="*/ 3428963 w 3428963"/>
              <a:gd name="connsiteY2" fmla="*/ 1490093 h 1490093"/>
              <a:gd name="connsiteX3" fmla="*/ 0 w 3428963"/>
              <a:gd name="connsiteY3" fmla="*/ 1490093 h 1490093"/>
            </a:gdLst>
            <a:ahLst/>
            <a:cxnLst>
              <a:cxn ang="0">
                <a:pos x="connsiteX0" y="connsiteY0"/>
              </a:cxn>
              <a:cxn ang="0">
                <a:pos x="connsiteX1" y="connsiteY1"/>
              </a:cxn>
              <a:cxn ang="0">
                <a:pos x="connsiteX2" y="connsiteY2"/>
              </a:cxn>
              <a:cxn ang="0">
                <a:pos x="connsiteX3" y="connsiteY3"/>
              </a:cxn>
            </a:cxnLst>
            <a:rect l="l" t="t" r="r" b="b"/>
            <a:pathLst>
              <a:path w="3428963" h="1490093">
                <a:moveTo>
                  <a:pt x="690108" y="0"/>
                </a:moveTo>
                <a:lnTo>
                  <a:pt x="3428963" y="0"/>
                </a:lnTo>
                <a:lnTo>
                  <a:pt x="3428963" y="1490093"/>
                </a:lnTo>
                <a:lnTo>
                  <a:pt x="0" y="1490093"/>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 xmlns:a16="http://schemas.microsoft.com/office/drawing/2014/main" id="{E4505C23-674B-4195-81D6-0C127FEAE3F8}"/>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2" y="5367911"/>
            <a:ext cx="9161028" cy="1490093"/>
          </a:xfrm>
          <a:custGeom>
            <a:avLst/>
            <a:gdLst>
              <a:gd name="connsiteX0" fmla="*/ 0 w 9161029"/>
              <a:gd name="connsiteY0" fmla="*/ 0 h 1490093"/>
              <a:gd name="connsiteX1" fmla="*/ 2046494 w 9161029"/>
              <a:gd name="connsiteY1" fmla="*/ 0 h 1490093"/>
              <a:gd name="connsiteX2" fmla="*/ 2496613 w 9161029"/>
              <a:gd name="connsiteY2" fmla="*/ 0 h 1490093"/>
              <a:gd name="connsiteX3" fmla="*/ 3235839 w 9161029"/>
              <a:gd name="connsiteY3" fmla="*/ 0 h 1490093"/>
              <a:gd name="connsiteX4" fmla="*/ 9161029 w 9161029"/>
              <a:gd name="connsiteY4" fmla="*/ 0 h 1490093"/>
              <a:gd name="connsiteX5" fmla="*/ 8470921 w 9161029"/>
              <a:gd name="connsiteY5" fmla="*/ 1490093 h 1490093"/>
              <a:gd name="connsiteX6" fmla="*/ 0 w 9161029"/>
              <a:gd name="connsiteY6" fmla="*/ 1490093 h 1490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1029" h="1490093">
                <a:moveTo>
                  <a:pt x="0" y="0"/>
                </a:moveTo>
                <a:lnTo>
                  <a:pt x="2046494" y="0"/>
                </a:lnTo>
                <a:lnTo>
                  <a:pt x="2496613" y="0"/>
                </a:lnTo>
                <a:lnTo>
                  <a:pt x="3235839" y="0"/>
                </a:lnTo>
                <a:lnTo>
                  <a:pt x="9161029" y="0"/>
                </a:lnTo>
                <a:lnTo>
                  <a:pt x="8470921" y="1490093"/>
                </a:lnTo>
                <a:lnTo>
                  <a:pt x="0" y="1490093"/>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2" y="5529887"/>
            <a:ext cx="7719380" cy="1096331"/>
          </a:xfrm>
        </p:spPr>
        <p:txBody>
          <a:bodyPr>
            <a:normAutofit fontScale="90000"/>
          </a:bodyPr>
          <a:lstStyle/>
          <a:p>
            <a:r>
              <a:rPr lang="en-US" sz="4400" b="1" dirty="0">
                <a:solidFill>
                  <a:srgbClr val="FF0000"/>
                </a:solidFill>
              </a:rPr>
              <a:t>Format and Organization of VNR presentations at the HLPF</a:t>
            </a:r>
          </a:p>
        </p:txBody>
      </p:sp>
      <p:graphicFrame>
        <p:nvGraphicFramePr>
          <p:cNvPr id="5" name="Content Placeholder 2"/>
          <p:cNvGraphicFramePr>
            <a:graphicFrameLocks noGrp="1"/>
          </p:cNvGraphicFramePr>
          <p:nvPr>
            <p:ph idx="1"/>
            <p:extLst>
              <p:ext uri="{D42A27DB-BD31-4B8C-83A1-F6EECF244321}">
                <p14:modId xmlns:p14="http://schemas.microsoft.com/office/powerpoint/2010/main" val="2584258234"/>
              </p:ext>
            </p:extLst>
          </p:nvPr>
        </p:nvGraphicFramePr>
        <p:xfrm>
          <a:off x="838200" y="643467"/>
          <a:ext cx="10515600" cy="40809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1" y="317670"/>
            <a:ext cx="12192000" cy="830997"/>
          </a:xfrm>
          <a:prstGeom prst="rect">
            <a:avLst/>
          </a:prstGeom>
          <a:noFill/>
        </p:spPr>
        <p:txBody>
          <a:bodyPr wrap="square" rtlCol="0">
            <a:spAutoFit/>
          </a:bodyPr>
          <a:lstStyle/>
          <a:p>
            <a:r>
              <a:rPr lang="en-US" sz="2400" dirty="0" smtClean="0">
                <a:solidFill>
                  <a:schemeClr val="bg1"/>
                </a:solidFill>
                <a:latin typeface="Calibri"/>
                <a:cs typeface="Calibri"/>
              </a:rPr>
              <a:t>First time presenters: individual or panel format, 15 min  presentation, 15 min discussion</a:t>
            </a:r>
          </a:p>
          <a:p>
            <a:r>
              <a:rPr lang="en-US" sz="2400" dirty="0" smtClean="0">
                <a:solidFill>
                  <a:schemeClr val="bg1"/>
                </a:solidFill>
                <a:latin typeface="Calibri"/>
                <a:cs typeface="Calibri"/>
              </a:rPr>
              <a:t>Second and third time presenters: </a:t>
            </a:r>
            <a:r>
              <a:rPr lang="en-US" sz="2400" dirty="0">
                <a:solidFill>
                  <a:schemeClr val="bg1"/>
                </a:solidFill>
                <a:latin typeface="Calibri"/>
                <a:cs typeface="Calibri"/>
              </a:rPr>
              <a:t>panel format </a:t>
            </a:r>
            <a:r>
              <a:rPr lang="en-US" sz="2400" dirty="0" smtClean="0">
                <a:solidFill>
                  <a:schemeClr val="bg1"/>
                </a:solidFill>
                <a:latin typeface="Calibri"/>
                <a:cs typeface="Calibri"/>
              </a:rPr>
              <a:t>only, 10 min presentation, 10 min discussion</a:t>
            </a:r>
            <a:endParaRPr lang="en-US" sz="2400" dirty="0">
              <a:solidFill>
                <a:schemeClr val="bg1"/>
              </a:solidFill>
              <a:latin typeface="Calibri"/>
              <a:cs typeface="Calibri"/>
            </a:endParaRPr>
          </a:p>
        </p:txBody>
      </p:sp>
      <p:sp>
        <p:nvSpPr>
          <p:cNvPr id="6" name="TextBox 5"/>
          <p:cNvSpPr txBox="1"/>
          <p:nvPr/>
        </p:nvSpPr>
        <p:spPr>
          <a:xfrm>
            <a:off x="659136" y="2668451"/>
            <a:ext cx="3117560" cy="584776"/>
          </a:xfrm>
          <a:prstGeom prst="rect">
            <a:avLst/>
          </a:prstGeom>
          <a:noFill/>
        </p:spPr>
        <p:txBody>
          <a:bodyPr wrap="none" rtlCol="0">
            <a:spAutoFit/>
          </a:bodyPr>
          <a:lstStyle/>
          <a:p>
            <a:r>
              <a:rPr lang="en-US" sz="3200" dirty="0" smtClean="0">
                <a:solidFill>
                  <a:srgbClr val="FFFFFF"/>
                </a:solidFill>
                <a:latin typeface="Calibri"/>
                <a:cs typeface="Calibri"/>
              </a:rPr>
              <a:t>Individual Format</a:t>
            </a:r>
            <a:endParaRPr lang="en-US" sz="3200" dirty="0">
              <a:solidFill>
                <a:srgbClr val="FFFFFF"/>
              </a:solidFill>
              <a:latin typeface="Calibri"/>
              <a:cs typeface="Calibri"/>
            </a:endParaRPr>
          </a:p>
        </p:txBody>
      </p:sp>
      <p:sp>
        <p:nvSpPr>
          <p:cNvPr id="7" name="TextBox 6"/>
          <p:cNvSpPr txBox="1"/>
          <p:nvPr/>
        </p:nvSpPr>
        <p:spPr>
          <a:xfrm>
            <a:off x="8697375" y="2684526"/>
            <a:ext cx="2409834" cy="584776"/>
          </a:xfrm>
          <a:prstGeom prst="rect">
            <a:avLst/>
          </a:prstGeom>
          <a:noFill/>
        </p:spPr>
        <p:txBody>
          <a:bodyPr wrap="none" rtlCol="0">
            <a:spAutoFit/>
          </a:bodyPr>
          <a:lstStyle/>
          <a:p>
            <a:r>
              <a:rPr lang="en-US" sz="3200" dirty="0" smtClean="0">
                <a:solidFill>
                  <a:srgbClr val="FFFFFF"/>
                </a:solidFill>
                <a:latin typeface="Calibri"/>
                <a:cs typeface="Calibri"/>
              </a:rPr>
              <a:t>Panel Format</a:t>
            </a:r>
            <a:endParaRPr lang="en-US" sz="3200" dirty="0">
              <a:solidFill>
                <a:srgbClr val="FFFFFF"/>
              </a:solidFill>
              <a:latin typeface="Calibri"/>
              <a:cs typeface="Calibri"/>
            </a:endParaRPr>
          </a:p>
        </p:txBody>
      </p:sp>
    </p:spTree>
    <p:extLst>
      <p:ext uri="{BB962C8B-B14F-4D97-AF65-F5344CB8AC3E}">
        <p14:creationId xmlns:p14="http://schemas.microsoft.com/office/powerpoint/2010/main" val="9731535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CB3BA5C9-7899-4B77-875B-7BA820429251}"/>
              </a:ext>
            </a:extLst>
          </p:cNvPr>
          <p:cNvSpPr>
            <a:spLocks noGrp="1"/>
          </p:cNvSpPr>
          <p:nvPr>
            <p:ph type="title"/>
          </p:nvPr>
        </p:nvSpPr>
        <p:spPr>
          <a:xfrm>
            <a:off x="667416" y="447134"/>
            <a:ext cx="5277333" cy="1325563"/>
          </a:xfrm>
        </p:spPr>
        <p:txBody>
          <a:bodyPr>
            <a:normAutofit/>
          </a:bodyPr>
          <a:lstStyle/>
          <a:p>
            <a:r>
              <a:rPr lang="en-US" b="1" dirty="0" smtClean="0">
                <a:solidFill>
                  <a:srgbClr val="FFFFFF"/>
                </a:solidFill>
                <a:latin typeface="Calibri"/>
                <a:cs typeface="Calibri"/>
              </a:rPr>
              <a:t>Resources</a:t>
            </a:r>
            <a:endParaRPr lang="en-US" b="1" dirty="0">
              <a:solidFill>
                <a:srgbClr val="FFFFFF"/>
              </a:solidFill>
              <a:latin typeface="Calibri"/>
              <a:cs typeface="Calibri"/>
            </a:endParaRPr>
          </a:p>
        </p:txBody>
      </p:sp>
      <p:sp>
        <p:nvSpPr>
          <p:cNvPr id="18" name="Espace réservé du contenu 2">
            <a:extLst>
              <a:ext uri="{FF2B5EF4-FFF2-40B4-BE49-F238E27FC236}">
                <a16:creationId xmlns="" xmlns:a16="http://schemas.microsoft.com/office/drawing/2014/main" id="{7EDF573C-EB2A-41B3-A9E5-9ADFF1C1BC99}"/>
              </a:ext>
            </a:extLst>
          </p:cNvPr>
          <p:cNvSpPr>
            <a:spLocks noGrp="1"/>
          </p:cNvSpPr>
          <p:nvPr>
            <p:ph idx="1"/>
          </p:nvPr>
        </p:nvSpPr>
        <p:spPr>
          <a:xfrm>
            <a:off x="458919" y="2299368"/>
            <a:ext cx="7321336" cy="3754298"/>
          </a:xfrm>
        </p:spPr>
        <p:txBody>
          <a:bodyPr anchor="t">
            <a:normAutofit lnSpcReduction="10000"/>
          </a:bodyPr>
          <a:lstStyle/>
          <a:p>
            <a:r>
              <a:rPr lang="en-US" dirty="0"/>
              <a:t>VNR Handbook – 2020 </a:t>
            </a:r>
            <a:r>
              <a:rPr lang="en-US" dirty="0" smtClean="0"/>
              <a:t>edition</a:t>
            </a:r>
          </a:p>
          <a:p>
            <a:r>
              <a:rPr lang="en-US" dirty="0" smtClean="0"/>
              <a:t>Voluntary Reporting Guidelines- 2020 edition</a:t>
            </a:r>
          </a:p>
          <a:p>
            <a:r>
              <a:rPr lang="en-GB" dirty="0" smtClean="0"/>
              <a:t>Knowledge Exchange Booklet- approaches and tools for VNRs</a:t>
            </a:r>
          </a:p>
          <a:p>
            <a:r>
              <a:rPr lang="en-US" sz="2400" dirty="0" smtClean="0"/>
              <a:t>VNR Synthesis Reports</a:t>
            </a:r>
          </a:p>
          <a:p>
            <a:endParaRPr lang="en-US" sz="2400" dirty="0" smtClean="0"/>
          </a:p>
          <a:p>
            <a:pPr marL="0" indent="0">
              <a:spcBef>
                <a:spcPts val="0"/>
              </a:spcBef>
              <a:buNone/>
            </a:pPr>
            <a:r>
              <a:rPr lang="en-US" dirty="0" smtClean="0"/>
              <a:t>All available at:</a:t>
            </a:r>
            <a:endParaRPr lang="en-US" sz="2400" dirty="0" smtClean="0"/>
          </a:p>
          <a:p>
            <a:pPr marL="0" indent="0">
              <a:spcBef>
                <a:spcPts val="0"/>
              </a:spcBef>
              <a:buNone/>
            </a:pPr>
            <a:r>
              <a:rPr lang="en-US" dirty="0"/>
              <a:t>https://sustainabledevelopment.un.org/vnrs/</a:t>
            </a:r>
          </a:p>
        </p:txBody>
      </p:sp>
      <p:sp>
        <p:nvSpPr>
          <p:cNvPr id="77" name="Freeform: Shape 76">
            <a:extLst>
              <a:ext uri="{FF2B5EF4-FFF2-40B4-BE49-F238E27FC236}">
                <a16:creationId xmlns="" xmlns:a16="http://schemas.microsoft.com/office/drawing/2014/main" id="{432691CC-4AB8-48AF-B822-EBF7F4E9E6C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191407" y="5"/>
            <a:ext cx="4480560" cy="2513993"/>
          </a:xfrm>
          <a:custGeom>
            <a:avLst/>
            <a:gdLst>
              <a:gd name="connsiteX0" fmla="*/ 18382 w 4480560"/>
              <a:gd name="connsiteY0" fmla="*/ 0 h 2513993"/>
              <a:gd name="connsiteX1" fmla="*/ 4462178 w 4480560"/>
              <a:gd name="connsiteY1" fmla="*/ 0 h 2513993"/>
              <a:gd name="connsiteX2" fmla="*/ 4468994 w 4480560"/>
              <a:gd name="connsiteY2" fmla="*/ 44657 h 2513993"/>
              <a:gd name="connsiteX3" fmla="*/ 4480560 w 4480560"/>
              <a:gd name="connsiteY3" fmla="*/ 273713 h 2513993"/>
              <a:gd name="connsiteX4" fmla="*/ 2240280 w 4480560"/>
              <a:gd name="connsiteY4" fmla="*/ 2513993 h 2513993"/>
              <a:gd name="connsiteX5" fmla="*/ 0 w 4480560"/>
              <a:gd name="connsiteY5" fmla="*/ 273713 h 2513993"/>
              <a:gd name="connsiteX6" fmla="*/ 11567 w 4480560"/>
              <a:gd name="connsiteY6" fmla="*/ 44657 h 2513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80560" h="2513993">
                <a:moveTo>
                  <a:pt x="18382" y="0"/>
                </a:moveTo>
                <a:lnTo>
                  <a:pt x="4462178" y="0"/>
                </a:lnTo>
                <a:lnTo>
                  <a:pt x="4468994" y="44657"/>
                </a:lnTo>
                <a:cubicBezTo>
                  <a:pt x="4476642" y="119969"/>
                  <a:pt x="4480560" y="196384"/>
                  <a:pt x="4480560" y="273713"/>
                </a:cubicBezTo>
                <a:cubicBezTo>
                  <a:pt x="4480560" y="1510985"/>
                  <a:pt x="3477552" y="2513993"/>
                  <a:pt x="2240280" y="2513993"/>
                </a:cubicBezTo>
                <a:cubicBezTo>
                  <a:pt x="1003008" y="2513993"/>
                  <a:pt x="0" y="1510985"/>
                  <a:pt x="0" y="273713"/>
                </a:cubicBezTo>
                <a:cubicBezTo>
                  <a:pt x="0" y="196384"/>
                  <a:pt x="3918" y="119969"/>
                  <a:pt x="11567" y="44657"/>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9" name="Freeform: Shape 78">
            <a:extLst>
              <a:ext uri="{FF2B5EF4-FFF2-40B4-BE49-F238E27FC236}">
                <a16:creationId xmlns="" xmlns:a16="http://schemas.microsoft.com/office/drawing/2014/main" id="{47311653-CA1C-4366-AF7B-2E9767F1871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6355999" y="6"/>
            <a:ext cx="4151376" cy="2349401"/>
          </a:xfrm>
          <a:custGeom>
            <a:avLst/>
            <a:gdLst>
              <a:gd name="connsiteX0" fmla="*/ 20101 w 4151376"/>
              <a:gd name="connsiteY0" fmla="*/ 0 h 2349401"/>
              <a:gd name="connsiteX1" fmla="*/ 4131276 w 4151376"/>
              <a:gd name="connsiteY1" fmla="*/ 0 h 2349401"/>
              <a:gd name="connsiteX2" fmla="*/ 4140659 w 4151376"/>
              <a:gd name="connsiteY2" fmla="*/ 61486 h 2349401"/>
              <a:gd name="connsiteX3" fmla="*/ 4151376 w 4151376"/>
              <a:gd name="connsiteY3" fmla="*/ 273713 h 2349401"/>
              <a:gd name="connsiteX4" fmla="*/ 2075688 w 4151376"/>
              <a:gd name="connsiteY4" fmla="*/ 2349401 h 2349401"/>
              <a:gd name="connsiteX5" fmla="*/ 0 w 4151376"/>
              <a:gd name="connsiteY5" fmla="*/ 273713 h 2349401"/>
              <a:gd name="connsiteX6" fmla="*/ 10717 w 4151376"/>
              <a:gd name="connsiteY6" fmla="*/ 61486 h 2349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51376" h="2349401">
                <a:moveTo>
                  <a:pt x="20101" y="0"/>
                </a:moveTo>
                <a:lnTo>
                  <a:pt x="4131276" y="0"/>
                </a:lnTo>
                <a:lnTo>
                  <a:pt x="4140659" y="61486"/>
                </a:lnTo>
                <a:cubicBezTo>
                  <a:pt x="4147746" y="131265"/>
                  <a:pt x="4151376" y="202065"/>
                  <a:pt x="4151376" y="273713"/>
                </a:cubicBezTo>
                <a:cubicBezTo>
                  <a:pt x="4151376" y="1420084"/>
                  <a:pt x="3222059" y="2349401"/>
                  <a:pt x="2075688" y="2349401"/>
                </a:cubicBezTo>
                <a:cubicBezTo>
                  <a:pt x="929317" y="2349401"/>
                  <a:pt x="0" y="1420084"/>
                  <a:pt x="0" y="273713"/>
                </a:cubicBezTo>
                <a:cubicBezTo>
                  <a:pt x="0" y="202065"/>
                  <a:pt x="3630" y="131265"/>
                  <a:pt x="10717" y="6148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2" name="Picture 6">
            <a:extLst>
              <a:ext uri="{FF2B5EF4-FFF2-40B4-BE49-F238E27FC236}">
                <a16:creationId xmlns="" xmlns:a16="http://schemas.microsoft.com/office/drawing/2014/main" id="{F98B3180-920F-465D-819B-C99B88FDF36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90914" y="98676"/>
            <a:ext cx="1749177" cy="1749177"/>
          </a:xfrm>
          <a:prstGeom prst="rect">
            <a:avLst/>
          </a:prstGeom>
        </p:spPr>
      </p:pic>
      <p:sp>
        <p:nvSpPr>
          <p:cNvPr id="81" name="Freeform: Shape 80">
            <a:extLst>
              <a:ext uri="{FF2B5EF4-FFF2-40B4-BE49-F238E27FC236}">
                <a16:creationId xmlns="" xmlns:a16="http://schemas.microsoft.com/office/drawing/2014/main" id="{D6A8E1B4-B839-4C58-B08A-F0B09458080B}"/>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7225131" y="2909477"/>
            <a:ext cx="4966871" cy="3948522"/>
          </a:xfrm>
          <a:custGeom>
            <a:avLst/>
            <a:gdLst>
              <a:gd name="connsiteX0" fmla="*/ 2748962 w 4966870"/>
              <a:gd name="connsiteY0" fmla="*/ 0 h 3948522"/>
              <a:gd name="connsiteX1" fmla="*/ 4870195 w 4966870"/>
              <a:gd name="connsiteY1" fmla="*/ 1000367 h 3948522"/>
              <a:gd name="connsiteX2" fmla="*/ 4966870 w 4966870"/>
              <a:gd name="connsiteY2" fmla="*/ 1129649 h 3948522"/>
              <a:gd name="connsiteX3" fmla="*/ 4966870 w 4966870"/>
              <a:gd name="connsiteY3" fmla="*/ 3948522 h 3948522"/>
              <a:gd name="connsiteX4" fmla="*/ 278430 w 4966870"/>
              <a:gd name="connsiteY4" fmla="*/ 3948522 h 3948522"/>
              <a:gd name="connsiteX5" fmla="*/ 216027 w 4966870"/>
              <a:gd name="connsiteY5" fmla="*/ 3818982 h 3948522"/>
              <a:gd name="connsiteX6" fmla="*/ 0 w 4966870"/>
              <a:gd name="connsiteY6" fmla="*/ 2748962 h 3948522"/>
              <a:gd name="connsiteX7" fmla="*/ 2748962 w 4966870"/>
              <a:gd name="connsiteY7" fmla="*/ 0 h 3948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6870" h="3948522">
                <a:moveTo>
                  <a:pt x="2748962" y="0"/>
                </a:moveTo>
                <a:cubicBezTo>
                  <a:pt x="3602955" y="0"/>
                  <a:pt x="4365995" y="389418"/>
                  <a:pt x="4870195" y="1000367"/>
                </a:cubicBezTo>
                <a:lnTo>
                  <a:pt x="4966870" y="1129649"/>
                </a:lnTo>
                <a:lnTo>
                  <a:pt x="4966870" y="3948522"/>
                </a:lnTo>
                <a:lnTo>
                  <a:pt x="278430" y="3948522"/>
                </a:lnTo>
                <a:lnTo>
                  <a:pt x="216027" y="3818982"/>
                </a:lnTo>
                <a:cubicBezTo>
                  <a:pt x="76922" y="3490101"/>
                  <a:pt x="0" y="3128515"/>
                  <a:pt x="0" y="2748962"/>
                </a:cubicBezTo>
                <a:cubicBezTo>
                  <a:pt x="0" y="1230752"/>
                  <a:pt x="1230752" y="0"/>
                  <a:pt x="2748962"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3" name="Freeform: Shape 82">
            <a:extLst>
              <a:ext uri="{FF2B5EF4-FFF2-40B4-BE49-F238E27FC236}">
                <a16:creationId xmlns="" xmlns:a16="http://schemas.microsoft.com/office/drawing/2014/main" id="{2CABF795-F18F-494E-BBDE-C1415B786531}"/>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7390912" y="3075263"/>
            <a:ext cx="4801088" cy="3782741"/>
          </a:xfrm>
          <a:custGeom>
            <a:avLst/>
            <a:gdLst>
              <a:gd name="connsiteX0" fmla="*/ 2583180 w 4801088"/>
              <a:gd name="connsiteY0" fmla="*/ 0 h 3782741"/>
              <a:gd name="connsiteX1" fmla="*/ 4725194 w 4801088"/>
              <a:gd name="connsiteY1" fmla="*/ 1138900 h 3782741"/>
              <a:gd name="connsiteX2" fmla="*/ 4801088 w 4801088"/>
              <a:gd name="connsiteY2" fmla="*/ 1263826 h 3782741"/>
              <a:gd name="connsiteX3" fmla="*/ 4801088 w 4801088"/>
              <a:gd name="connsiteY3" fmla="*/ 3782741 h 3782741"/>
              <a:gd name="connsiteX4" fmla="*/ 296488 w 4801088"/>
              <a:gd name="connsiteY4" fmla="*/ 3782741 h 3782741"/>
              <a:gd name="connsiteX5" fmla="*/ 202999 w 4801088"/>
              <a:gd name="connsiteY5" fmla="*/ 3588671 h 3782741"/>
              <a:gd name="connsiteX6" fmla="*/ 0 w 4801088"/>
              <a:gd name="connsiteY6" fmla="*/ 2583180 h 3782741"/>
              <a:gd name="connsiteX7" fmla="*/ 2583180 w 4801088"/>
              <a:gd name="connsiteY7" fmla="*/ 0 h 3782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01088" h="3782741">
                <a:moveTo>
                  <a:pt x="2583180" y="0"/>
                </a:moveTo>
                <a:cubicBezTo>
                  <a:pt x="3474837" y="0"/>
                  <a:pt x="4260977" y="451769"/>
                  <a:pt x="4725194" y="1138900"/>
                </a:cubicBezTo>
                <a:lnTo>
                  <a:pt x="4801088" y="1263826"/>
                </a:lnTo>
                <a:lnTo>
                  <a:pt x="4801088" y="3782741"/>
                </a:lnTo>
                <a:lnTo>
                  <a:pt x="296488" y="3782741"/>
                </a:lnTo>
                <a:lnTo>
                  <a:pt x="202999" y="3588671"/>
                </a:lnTo>
                <a:cubicBezTo>
                  <a:pt x="72283" y="3279623"/>
                  <a:pt x="0" y="2939843"/>
                  <a:pt x="0" y="2583180"/>
                </a:cubicBezTo>
                <a:cubicBezTo>
                  <a:pt x="0" y="1156529"/>
                  <a:pt x="1156529" y="0"/>
                  <a:pt x="2583180"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Graphic 6">
            <a:extLst>
              <a:ext uri="{FF2B5EF4-FFF2-40B4-BE49-F238E27FC236}">
                <a16:creationId xmlns="" xmlns:a16="http://schemas.microsoft.com/office/drawing/2014/main" id="{D0BFE29C-9AC7-4A96-9CC2-14BF5BE3134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12"/>
              </a:ext>
            </a:extLst>
          </a:blip>
          <a:stretch>
            <a:fillRect/>
          </a:stretch>
        </p:blipFill>
        <p:spPr>
          <a:xfrm>
            <a:off x="8623863" y="3996966"/>
            <a:ext cx="2671112" cy="2671112"/>
          </a:xfrm>
          <a:prstGeom prst="rect">
            <a:avLst/>
          </a:prstGeom>
        </p:spPr>
      </p:pic>
    </p:spTree>
    <p:extLst>
      <p:ext uri="{BB962C8B-B14F-4D97-AF65-F5344CB8AC3E}">
        <p14:creationId xmlns:p14="http://schemas.microsoft.com/office/powerpoint/2010/main" val="210040868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2D1D007-ED48-4A0F-8F29-0C1AE029228E}"/>
              </a:ext>
            </a:extLst>
          </p:cNvPr>
          <p:cNvSpPr>
            <a:spLocks noGrp="1"/>
          </p:cNvSpPr>
          <p:nvPr>
            <p:ph type="title"/>
          </p:nvPr>
        </p:nvSpPr>
        <p:spPr>
          <a:xfrm>
            <a:off x="831574" y="187454"/>
            <a:ext cx="10334367" cy="2030644"/>
          </a:xfrm>
        </p:spPr>
        <p:txBody>
          <a:bodyPr>
            <a:normAutofit/>
          </a:bodyPr>
          <a:lstStyle/>
          <a:p>
            <a:pPr algn="ctr"/>
            <a:r>
              <a:rPr lang="en-US" sz="3200" b="1" dirty="0">
                <a:solidFill>
                  <a:srgbClr val="FFFFFF"/>
                </a:solidFill>
                <a:latin typeface="Calibri"/>
                <a:cs typeface="Calibri"/>
              </a:rPr>
              <a:t>What can be done to maximize benefits from the VNRs?</a:t>
            </a:r>
            <a:br>
              <a:rPr lang="en-US" sz="3200" b="1" dirty="0">
                <a:solidFill>
                  <a:srgbClr val="FFFFFF"/>
                </a:solidFill>
                <a:latin typeface="Calibri"/>
                <a:cs typeface="Calibri"/>
              </a:rPr>
            </a:br>
            <a:endParaRPr lang="en-US" sz="3200" b="1" dirty="0">
              <a:solidFill>
                <a:srgbClr val="FFFFFF"/>
              </a:solidFill>
              <a:latin typeface="Calibri"/>
              <a:cs typeface="Calibri"/>
            </a:endParaRPr>
          </a:p>
        </p:txBody>
      </p:sp>
      <p:sp>
        <p:nvSpPr>
          <p:cNvPr id="7" name="Rectangle 6">
            <a:extLst>
              <a:ext uri="{FF2B5EF4-FFF2-40B4-BE49-F238E27FC236}">
                <a16:creationId xmlns="" xmlns:a16="http://schemas.microsoft.com/office/drawing/2014/main" id="{4928C462-C518-4A46-8064-4B62B203F615}"/>
              </a:ext>
            </a:extLst>
          </p:cNvPr>
          <p:cNvSpPr/>
          <p:nvPr/>
        </p:nvSpPr>
        <p:spPr>
          <a:xfrm>
            <a:off x="808775" y="1411007"/>
            <a:ext cx="10900372" cy="4431983"/>
          </a:xfrm>
          <a:prstGeom prst="rect">
            <a:avLst/>
          </a:prstGeom>
        </p:spPr>
        <p:txBody>
          <a:bodyPr wrap="square">
            <a:spAutoFit/>
          </a:bodyPr>
          <a:lstStyle/>
          <a:p>
            <a:pPr marL="285750" indent="-285750">
              <a:buClr>
                <a:schemeClr val="accent2"/>
              </a:buClr>
              <a:buFont typeface="Wingdings" panose="05000000000000000000" pitchFamily="2" charset="2"/>
              <a:buChar char="ü"/>
            </a:pPr>
            <a:endParaRPr lang="en-US" dirty="0"/>
          </a:p>
          <a:p>
            <a:pPr marL="285750" indent="-285750">
              <a:buClr>
                <a:schemeClr val="accent2"/>
              </a:buClr>
              <a:buFont typeface="Wingdings" panose="05000000000000000000" pitchFamily="2" charset="2"/>
              <a:buChar char="ü"/>
            </a:pPr>
            <a:r>
              <a:rPr lang="en-US" sz="2400" dirty="0">
                <a:solidFill>
                  <a:srgbClr val="FFFFFF"/>
                </a:solidFill>
                <a:latin typeface="Calibri"/>
                <a:cs typeface="Calibri"/>
              </a:rPr>
              <a:t>Embed VNRs into institutions and link the VNRs to report to other mechanisms and </a:t>
            </a:r>
            <a:r>
              <a:rPr lang="en-US" sz="2400" dirty="0" smtClean="0">
                <a:solidFill>
                  <a:srgbClr val="FFFFFF"/>
                </a:solidFill>
                <a:latin typeface="Calibri"/>
                <a:cs typeface="Calibri"/>
              </a:rPr>
              <a:t>conventions</a:t>
            </a:r>
            <a:endParaRPr lang="en-US" sz="2400" dirty="0">
              <a:solidFill>
                <a:srgbClr val="FFFFFF"/>
              </a:solidFill>
              <a:highlight>
                <a:srgbClr val="FFFF00"/>
              </a:highlight>
              <a:latin typeface="Calibri"/>
              <a:cs typeface="Calibri"/>
            </a:endParaRPr>
          </a:p>
          <a:p>
            <a:pPr marL="285750" indent="-285750">
              <a:buClr>
                <a:schemeClr val="accent2"/>
              </a:buClr>
              <a:buFont typeface="Wingdings" panose="05000000000000000000" pitchFamily="2" charset="2"/>
              <a:buChar char="ü"/>
            </a:pPr>
            <a:r>
              <a:rPr lang="en-US" sz="2400" dirty="0">
                <a:solidFill>
                  <a:srgbClr val="FFFFFF"/>
                </a:solidFill>
                <a:latin typeface="Calibri"/>
                <a:cs typeface="Calibri"/>
              </a:rPr>
              <a:t>Undertake costing analysis for SDGs and align with national </a:t>
            </a:r>
            <a:r>
              <a:rPr lang="en-US" sz="2400" dirty="0" smtClean="0">
                <a:solidFill>
                  <a:srgbClr val="FFFFFF"/>
                </a:solidFill>
                <a:latin typeface="Calibri"/>
                <a:cs typeface="Calibri"/>
              </a:rPr>
              <a:t>budgets</a:t>
            </a:r>
            <a:endParaRPr lang="en-US" sz="2400" dirty="0">
              <a:solidFill>
                <a:srgbClr val="FFFFFF"/>
              </a:solidFill>
              <a:latin typeface="Calibri"/>
              <a:cs typeface="Calibri"/>
            </a:endParaRPr>
          </a:p>
          <a:p>
            <a:pPr marL="285750" indent="-285750">
              <a:buClr>
                <a:schemeClr val="accent2"/>
              </a:buClr>
              <a:buFont typeface="Wingdings" panose="05000000000000000000" pitchFamily="2" charset="2"/>
              <a:buChar char="ü"/>
            </a:pPr>
            <a:r>
              <a:rPr lang="en-US" sz="2400" dirty="0">
                <a:solidFill>
                  <a:srgbClr val="FFFFFF"/>
                </a:solidFill>
                <a:latin typeface="Calibri"/>
                <a:cs typeface="Calibri"/>
              </a:rPr>
              <a:t>Strengthen policy coherence, interlinkages among SDGs and assess trade-</a:t>
            </a:r>
            <a:r>
              <a:rPr lang="en-US" sz="2400" dirty="0" smtClean="0">
                <a:solidFill>
                  <a:srgbClr val="FFFFFF"/>
                </a:solidFill>
                <a:latin typeface="Calibri"/>
                <a:cs typeface="Calibri"/>
              </a:rPr>
              <a:t>offs</a:t>
            </a:r>
            <a:endParaRPr lang="en-US" sz="2400" dirty="0">
              <a:solidFill>
                <a:srgbClr val="FFFFFF"/>
              </a:solidFill>
              <a:latin typeface="Calibri"/>
              <a:cs typeface="Calibri"/>
            </a:endParaRPr>
          </a:p>
          <a:p>
            <a:pPr marL="285750" indent="-285750">
              <a:buClr>
                <a:schemeClr val="accent2"/>
              </a:buClr>
              <a:buFont typeface="Wingdings" panose="05000000000000000000" pitchFamily="2" charset="2"/>
              <a:buChar char="ü"/>
            </a:pPr>
            <a:r>
              <a:rPr lang="en-US" sz="2400" dirty="0">
                <a:solidFill>
                  <a:srgbClr val="FFFFFF"/>
                </a:solidFill>
                <a:latin typeface="Calibri"/>
                <a:cs typeface="Calibri"/>
              </a:rPr>
              <a:t>Monitor SDG implementation including through parliaments and supreme audit </a:t>
            </a:r>
            <a:r>
              <a:rPr lang="en-US" sz="2400" dirty="0" smtClean="0">
                <a:solidFill>
                  <a:srgbClr val="FFFFFF"/>
                </a:solidFill>
                <a:latin typeface="Calibri"/>
                <a:cs typeface="Calibri"/>
              </a:rPr>
              <a:t>institutions</a:t>
            </a:r>
            <a:endParaRPr lang="en-US" sz="2400" dirty="0">
              <a:solidFill>
                <a:srgbClr val="FFFFFF"/>
              </a:solidFill>
              <a:latin typeface="Calibri"/>
              <a:cs typeface="Calibri"/>
            </a:endParaRPr>
          </a:p>
          <a:p>
            <a:pPr marL="285750" indent="-285750">
              <a:buClr>
                <a:schemeClr val="accent2"/>
              </a:buClr>
              <a:buFont typeface="Wingdings" panose="05000000000000000000" pitchFamily="2" charset="2"/>
              <a:buChar char="ü"/>
            </a:pPr>
            <a:r>
              <a:rPr lang="en-US" sz="2400" dirty="0">
                <a:solidFill>
                  <a:srgbClr val="FFFFFF"/>
                </a:solidFill>
                <a:latin typeface="Calibri"/>
                <a:cs typeface="Calibri"/>
              </a:rPr>
              <a:t>Measure impacts of strategies and polices put in </a:t>
            </a:r>
            <a:r>
              <a:rPr lang="en-US" sz="2400" dirty="0" smtClean="0">
                <a:solidFill>
                  <a:srgbClr val="FFFFFF"/>
                </a:solidFill>
                <a:latin typeface="Calibri"/>
                <a:cs typeface="Calibri"/>
              </a:rPr>
              <a:t>place</a:t>
            </a:r>
            <a:endParaRPr lang="en-US" sz="2400" dirty="0">
              <a:solidFill>
                <a:srgbClr val="FFFFFF"/>
              </a:solidFill>
              <a:latin typeface="Calibri"/>
              <a:cs typeface="Calibri"/>
            </a:endParaRPr>
          </a:p>
          <a:p>
            <a:pPr marL="285750" indent="-285750">
              <a:buClr>
                <a:schemeClr val="accent2"/>
              </a:buClr>
              <a:buFont typeface="Wingdings" panose="05000000000000000000" pitchFamily="2" charset="2"/>
              <a:buChar char="ü"/>
            </a:pPr>
            <a:r>
              <a:rPr lang="en-US" sz="2400" dirty="0">
                <a:solidFill>
                  <a:srgbClr val="FFFFFF"/>
                </a:solidFill>
                <a:latin typeface="Calibri"/>
                <a:cs typeface="Calibri"/>
              </a:rPr>
              <a:t>Report at the national level before </a:t>
            </a:r>
            <a:r>
              <a:rPr lang="en-US" sz="2400" b="1" dirty="0">
                <a:solidFill>
                  <a:srgbClr val="FFFFFF"/>
                </a:solidFill>
                <a:latin typeface="Calibri"/>
                <a:cs typeface="Calibri"/>
              </a:rPr>
              <a:t>and after a </a:t>
            </a:r>
            <a:r>
              <a:rPr lang="en-US" sz="2400" dirty="0" smtClean="0">
                <a:solidFill>
                  <a:srgbClr val="FFFFFF"/>
                </a:solidFill>
                <a:latin typeface="Calibri"/>
                <a:cs typeface="Calibri"/>
              </a:rPr>
              <a:t>VNR has been presented at the HLPF</a:t>
            </a:r>
            <a:endParaRPr lang="en-US" sz="2400" dirty="0">
              <a:solidFill>
                <a:srgbClr val="FFFFFF"/>
              </a:solidFill>
              <a:latin typeface="Calibri"/>
              <a:cs typeface="Calibri"/>
            </a:endParaRPr>
          </a:p>
          <a:p>
            <a:pPr marL="285750" indent="-285750">
              <a:buClr>
                <a:schemeClr val="accent2"/>
              </a:buClr>
              <a:buFont typeface="Wingdings" panose="05000000000000000000" pitchFamily="2" charset="2"/>
              <a:buChar char="ü"/>
            </a:pPr>
            <a:r>
              <a:rPr lang="en-US" sz="2400" dirty="0">
                <a:solidFill>
                  <a:srgbClr val="FFFFFF"/>
                </a:solidFill>
                <a:latin typeface="Calibri"/>
                <a:cs typeface="Calibri"/>
              </a:rPr>
              <a:t>Strengthen VNR follow-up by implementing lessons learned from other countries at </a:t>
            </a:r>
            <a:r>
              <a:rPr lang="en-US" sz="2400" dirty="0" smtClean="0">
                <a:solidFill>
                  <a:srgbClr val="FFFFFF"/>
                </a:solidFill>
                <a:latin typeface="Calibri"/>
                <a:cs typeface="Calibri"/>
              </a:rPr>
              <a:t>HLPF</a:t>
            </a:r>
            <a:endParaRPr lang="en-US" sz="2400" dirty="0">
              <a:solidFill>
                <a:srgbClr val="FFFFFF"/>
              </a:solidFill>
              <a:latin typeface="Calibri"/>
              <a:cs typeface="Calibri"/>
            </a:endParaRPr>
          </a:p>
          <a:p>
            <a:pPr marL="285750" indent="-285750">
              <a:buClr>
                <a:schemeClr val="accent2"/>
              </a:buClr>
              <a:buFont typeface="Wingdings" panose="05000000000000000000" pitchFamily="2" charset="2"/>
              <a:buChar char="ü"/>
            </a:pPr>
            <a:r>
              <a:rPr lang="en-US" sz="2400" dirty="0">
                <a:solidFill>
                  <a:srgbClr val="FFFFFF"/>
                </a:solidFill>
                <a:latin typeface="Calibri"/>
                <a:cs typeface="Calibri"/>
              </a:rPr>
              <a:t>Take actions in the executive and legislative branches of government</a:t>
            </a:r>
          </a:p>
        </p:txBody>
      </p:sp>
    </p:spTree>
    <p:extLst>
      <p:ext uri="{BB962C8B-B14F-4D97-AF65-F5344CB8AC3E}">
        <p14:creationId xmlns:p14="http://schemas.microsoft.com/office/powerpoint/2010/main" val="240679951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Freeform: Shape 42">
            <a:extLst>
              <a:ext uri="{FF2B5EF4-FFF2-40B4-BE49-F238E27FC236}">
                <a16:creationId xmlns:a16="http://schemas.microsoft.com/office/drawing/2014/main" xmlns="" id="{81F3642D-13C8-47D1-8141-3F5A7CEBA89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761975" y="361702"/>
            <a:ext cx="1691640" cy="1691640"/>
          </a:xfrm>
          <a:custGeom>
            <a:avLst/>
            <a:gdLst>
              <a:gd name="connsiteX0" fmla="*/ 845820 w 1691640"/>
              <a:gd name="connsiteY0" fmla="*/ 0 h 1691640"/>
              <a:gd name="connsiteX1" fmla="*/ 1691640 w 1691640"/>
              <a:gd name="connsiteY1" fmla="*/ 845820 h 1691640"/>
              <a:gd name="connsiteX2" fmla="*/ 845820 w 1691640"/>
              <a:gd name="connsiteY2" fmla="*/ 1691640 h 1691640"/>
              <a:gd name="connsiteX3" fmla="*/ 0 w 1691640"/>
              <a:gd name="connsiteY3" fmla="*/ 845820 h 1691640"/>
              <a:gd name="connsiteX4" fmla="*/ 845820 w 1691640"/>
              <a:gd name="connsiteY4" fmla="*/ 0 h 1691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1640" h="1691640">
                <a:moveTo>
                  <a:pt x="845820" y="0"/>
                </a:moveTo>
                <a:cubicBezTo>
                  <a:pt x="1312954" y="0"/>
                  <a:pt x="1691640" y="378686"/>
                  <a:pt x="1691640" y="845820"/>
                </a:cubicBezTo>
                <a:cubicBezTo>
                  <a:pt x="1691640" y="1312954"/>
                  <a:pt x="1312954" y="1691640"/>
                  <a:pt x="845820" y="1691640"/>
                </a:cubicBezTo>
                <a:cubicBezTo>
                  <a:pt x="378687" y="1691640"/>
                  <a:pt x="0" y="1312954"/>
                  <a:pt x="0" y="845820"/>
                </a:cubicBezTo>
                <a:cubicBezTo>
                  <a:pt x="0" y="378686"/>
                  <a:pt x="378687" y="0"/>
                  <a:pt x="845820"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Content Placeholder 2">
            <a:extLst>
              <a:ext uri="{FF2B5EF4-FFF2-40B4-BE49-F238E27FC236}">
                <a16:creationId xmlns:a16="http://schemas.microsoft.com/office/drawing/2014/main" xmlns="" id="{520715C9-B269-4AD4-B715-6FC71DE1E918}"/>
              </a:ext>
            </a:extLst>
          </p:cNvPr>
          <p:cNvSpPr>
            <a:spLocks noGrp="1"/>
          </p:cNvSpPr>
          <p:nvPr>
            <p:ph idx="1"/>
          </p:nvPr>
        </p:nvSpPr>
        <p:spPr>
          <a:xfrm>
            <a:off x="913872" y="2110721"/>
            <a:ext cx="4426757" cy="2020825"/>
          </a:xfrm>
        </p:spPr>
        <p:txBody>
          <a:bodyPr anchor="t">
            <a:normAutofit/>
          </a:bodyPr>
          <a:lstStyle/>
          <a:p>
            <a:pPr marL="0" indent="0">
              <a:buNone/>
            </a:pPr>
            <a:endParaRPr lang="en-US" sz="1800" b="1" dirty="0"/>
          </a:p>
          <a:p>
            <a:pPr marL="0" indent="0">
              <a:buNone/>
            </a:pPr>
            <a:endParaRPr lang="en-US" sz="1800" b="1" dirty="0"/>
          </a:p>
          <a:p>
            <a:pPr marL="0" indent="0">
              <a:buNone/>
            </a:pPr>
            <a:r>
              <a:rPr lang="en-US" sz="5000" dirty="0"/>
              <a:t>Thank you!</a:t>
            </a:r>
            <a:endParaRPr lang="en-US" sz="5000" dirty="0">
              <a:effectLst/>
            </a:endParaRPr>
          </a:p>
        </p:txBody>
      </p:sp>
      <p:sp>
        <p:nvSpPr>
          <p:cNvPr id="74" name="Oval 44">
            <a:extLst>
              <a:ext uri="{FF2B5EF4-FFF2-40B4-BE49-F238E27FC236}">
                <a16:creationId xmlns:a16="http://schemas.microsoft.com/office/drawing/2014/main" xmlns="" id="{07977D39-626F-40D7-B00F-16E02602DD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597383" y="197110"/>
            <a:ext cx="2020824" cy="202082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5" name="Graphic 4" descr="Meeting">
            <a:extLst>
              <a:ext uri="{FF2B5EF4-FFF2-40B4-BE49-F238E27FC236}">
                <a16:creationId xmlns:a16="http://schemas.microsoft.com/office/drawing/2014/main" xmlns="" id="{BDE03A5A-EFAD-4363-A7D3-DB58F1E918A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6115573" y="715300"/>
            <a:ext cx="984444" cy="984444"/>
          </a:xfrm>
          <a:prstGeom prst="rect">
            <a:avLst/>
          </a:prstGeom>
        </p:spPr>
      </p:pic>
      <p:sp>
        <p:nvSpPr>
          <p:cNvPr id="75" name="Freeform: Shape 46">
            <a:extLst>
              <a:ext uri="{FF2B5EF4-FFF2-40B4-BE49-F238E27FC236}">
                <a16:creationId xmlns:a16="http://schemas.microsoft.com/office/drawing/2014/main" xmlns="" id="{98E915F0-311A-4BDD-94EC-B0A3D6A3C54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933788" y="2715337"/>
            <a:ext cx="2743200" cy="2743200"/>
          </a:xfrm>
          <a:custGeom>
            <a:avLst/>
            <a:gdLst>
              <a:gd name="connsiteX0" fmla="*/ 1371600 w 2743200"/>
              <a:gd name="connsiteY0" fmla="*/ 0 h 2743200"/>
              <a:gd name="connsiteX1" fmla="*/ 2743200 w 2743200"/>
              <a:gd name="connsiteY1" fmla="*/ 1371600 h 2743200"/>
              <a:gd name="connsiteX2" fmla="*/ 1371600 w 2743200"/>
              <a:gd name="connsiteY2" fmla="*/ 2743200 h 2743200"/>
              <a:gd name="connsiteX3" fmla="*/ 0 w 2743200"/>
              <a:gd name="connsiteY3" fmla="*/ 1371600 h 2743200"/>
              <a:gd name="connsiteX4" fmla="*/ 1371600 w 2743200"/>
              <a:gd name="connsiteY4" fmla="*/ 0 h 2743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0" h="2743200">
                <a:moveTo>
                  <a:pt x="1371600" y="0"/>
                </a:moveTo>
                <a:cubicBezTo>
                  <a:pt x="2129114" y="0"/>
                  <a:pt x="2743200" y="614087"/>
                  <a:pt x="2743200" y="1371600"/>
                </a:cubicBezTo>
                <a:cubicBezTo>
                  <a:pt x="2743200" y="2129114"/>
                  <a:pt x="2129114" y="2743200"/>
                  <a:pt x="1371600" y="2743200"/>
                </a:cubicBezTo>
                <a:cubicBezTo>
                  <a:pt x="614087" y="2743200"/>
                  <a:pt x="0" y="2129114"/>
                  <a:pt x="0" y="1371600"/>
                </a:cubicBezTo>
                <a:cubicBezTo>
                  <a:pt x="0" y="614087"/>
                  <a:pt x="614087" y="0"/>
                  <a:pt x="1371600"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6" name="Freeform: Shape 48">
            <a:extLst>
              <a:ext uri="{FF2B5EF4-FFF2-40B4-BE49-F238E27FC236}">
                <a16:creationId xmlns:a16="http://schemas.microsoft.com/office/drawing/2014/main" xmlns="" id="{EF1CD662-C732-41EB-A08A-EFB9E7EB899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278624" y="2"/>
            <a:ext cx="3913376" cy="3281569"/>
          </a:xfrm>
          <a:custGeom>
            <a:avLst/>
            <a:gdLst>
              <a:gd name="connsiteX0" fmla="*/ 267865 w 3913376"/>
              <a:gd name="connsiteY0" fmla="*/ 0 h 3281569"/>
              <a:gd name="connsiteX1" fmla="*/ 3913376 w 3913376"/>
              <a:gd name="connsiteY1" fmla="*/ 0 h 3281569"/>
              <a:gd name="connsiteX2" fmla="*/ 3913376 w 3913376"/>
              <a:gd name="connsiteY2" fmla="*/ 2499938 h 3281569"/>
              <a:gd name="connsiteX3" fmla="*/ 3794714 w 3913376"/>
              <a:gd name="connsiteY3" fmla="*/ 2630499 h 3281569"/>
              <a:gd name="connsiteX4" fmla="*/ 2222892 w 3913376"/>
              <a:gd name="connsiteY4" fmla="*/ 3281569 h 3281569"/>
              <a:gd name="connsiteX5" fmla="*/ 0 w 3913376"/>
              <a:gd name="connsiteY5" fmla="*/ 1058677 h 3281569"/>
              <a:gd name="connsiteX6" fmla="*/ 174686 w 3913376"/>
              <a:gd name="connsiteY6" fmla="*/ 193427 h 3281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913376" h="3281569">
                <a:moveTo>
                  <a:pt x="267865" y="0"/>
                </a:moveTo>
                <a:lnTo>
                  <a:pt x="3913376" y="0"/>
                </a:lnTo>
                <a:lnTo>
                  <a:pt x="3913376" y="2499938"/>
                </a:lnTo>
                <a:lnTo>
                  <a:pt x="3794714" y="2630499"/>
                </a:lnTo>
                <a:cubicBezTo>
                  <a:pt x="3392450" y="3032763"/>
                  <a:pt x="2836727" y="3281569"/>
                  <a:pt x="2222892" y="3281569"/>
                </a:cubicBezTo>
                <a:cubicBezTo>
                  <a:pt x="995223" y="3281569"/>
                  <a:pt x="0" y="2286346"/>
                  <a:pt x="0" y="1058677"/>
                </a:cubicBezTo>
                <a:cubicBezTo>
                  <a:pt x="0" y="751760"/>
                  <a:pt x="62202" y="459370"/>
                  <a:pt x="174686" y="193427"/>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7" name="Freeform: Shape 50">
            <a:extLst>
              <a:ext uri="{FF2B5EF4-FFF2-40B4-BE49-F238E27FC236}">
                <a16:creationId xmlns:a16="http://schemas.microsoft.com/office/drawing/2014/main" xmlns="" id="{B905CDE4-B751-4B3E-B625-6E59F890341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114932" y="1"/>
            <a:ext cx="4077068" cy="3445261"/>
          </a:xfrm>
          <a:custGeom>
            <a:avLst/>
            <a:gdLst>
              <a:gd name="connsiteX0" fmla="*/ 250035 w 4077068"/>
              <a:gd name="connsiteY0" fmla="*/ 0 h 3445261"/>
              <a:gd name="connsiteX1" fmla="*/ 4077068 w 4077068"/>
              <a:gd name="connsiteY1" fmla="*/ 0 h 3445261"/>
              <a:gd name="connsiteX2" fmla="*/ 4077068 w 4077068"/>
              <a:gd name="connsiteY2" fmla="*/ 2743040 h 3445261"/>
              <a:gd name="connsiteX3" fmla="*/ 4074154 w 4077068"/>
              <a:gd name="connsiteY3" fmla="*/ 2746247 h 3445261"/>
              <a:gd name="connsiteX4" fmla="*/ 2386584 w 4077068"/>
              <a:gd name="connsiteY4" fmla="*/ 3445261 h 3445261"/>
              <a:gd name="connsiteX5" fmla="*/ 0 w 4077068"/>
              <a:gd name="connsiteY5" fmla="*/ 1058677 h 3445261"/>
              <a:gd name="connsiteX6" fmla="*/ 187550 w 4077068"/>
              <a:gd name="connsiteY6" fmla="*/ 129711 h 3445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77068" h="3445261">
                <a:moveTo>
                  <a:pt x="250035" y="0"/>
                </a:moveTo>
                <a:lnTo>
                  <a:pt x="4077068" y="0"/>
                </a:lnTo>
                <a:lnTo>
                  <a:pt x="4077068" y="2743040"/>
                </a:lnTo>
                <a:lnTo>
                  <a:pt x="4074154" y="2746247"/>
                </a:lnTo>
                <a:cubicBezTo>
                  <a:pt x="3642267" y="3178134"/>
                  <a:pt x="3045621" y="3445261"/>
                  <a:pt x="2386584" y="3445261"/>
                </a:cubicBezTo>
                <a:cubicBezTo>
                  <a:pt x="1068510" y="3445261"/>
                  <a:pt x="0" y="2376751"/>
                  <a:pt x="0" y="1058677"/>
                </a:cubicBezTo>
                <a:cubicBezTo>
                  <a:pt x="0" y="729159"/>
                  <a:pt x="66782" y="415238"/>
                  <a:pt x="187550" y="129711"/>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xmlns="" id="{631527FB-4074-4348-9EBE-21DD4134901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39759" y="311965"/>
            <a:ext cx="2192176" cy="2192176"/>
          </a:xfrm>
          <a:prstGeom prst="rect">
            <a:avLst/>
          </a:prstGeom>
        </p:spPr>
      </p:pic>
      <p:sp>
        <p:nvSpPr>
          <p:cNvPr id="78" name="Oval 52">
            <a:extLst>
              <a:ext uri="{FF2B5EF4-FFF2-40B4-BE49-F238E27FC236}">
                <a16:creationId xmlns:a16="http://schemas.microsoft.com/office/drawing/2014/main" xmlns="" id="{08108C16-F4C0-44AA-999D-17BD39219B2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5769196" y="2550745"/>
            <a:ext cx="3072384" cy="3072384"/>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9" name="Freeform: Shape 54">
            <a:extLst>
              <a:ext uri="{FF2B5EF4-FFF2-40B4-BE49-F238E27FC236}">
                <a16:creationId xmlns:a16="http://schemas.microsoft.com/office/drawing/2014/main" xmlns="" id="{CDC29AC1-2821-4FCC-B597-88DAF39C36F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700930" y="4604085"/>
            <a:ext cx="4281112" cy="2253913"/>
          </a:xfrm>
          <a:custGeom>
            <a:avLst/>
            <a:gdLst>
              <a:gd name="connsiteX0" fmla="*/ 2140556 w 4281112"/>
              <a:gd name="connsiteY0" fmla="*/ 0 h 2253913"/>
              <a:gd name="connsiteX1" fmla="*/ 4281112 w 4281112"/>
              <a:gd name="connsiteY1" fmla="*/ 2140556 h 2253913"/>
              <a:gd name="connsiteX2" fmla="*/ 4275388 w 4281112"/>
              <a:gd name="connsiteY2" fmla="*/ 2253913 h 2253913"/>
              <a:gd name="connsiteX3" fmla="*/ 5724 w 4281112"/>
              <a:gd name="connsiteY3" fmla="*/ 2253913 h 2253913"/>
              <a:gd name="connsiteX4" fmla="*/ 0 w 4281112"/>
              <a:gd name="connsiteY4" fmla="*/ 2140556 h 2253913"/>
              <a:gd name="connsiteX5" fmla="*/ 2140556 w 4281112"/>
              <a:gd name="connsiteY5" fmla="*/ 0 h 2253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81112" h="2253913">
                <a:moveTo>
                  <a:pt x="2140556" y="0"/>
                </a:moveTo>
                <a:cubicBezTo>
                  <a:pt x="3322752" y="0"/>
                  <a:pt x="4281112" y="958360"/>
                  <a:pt x="4281112" y="2140556"/>
                </a:cubicBezTo>
                <a:lnTo>
                  <a:pt x="4275388" y="2253913"/>
                </a:lnTo>
                <a:lnTo>
                  <a:pt x="5724" y="2253913"/>
                </a:lnTo>
                <a:lnTo>
                  <a:pt x="0" y="2140556"/>
                </a:lnTo>
                <a:cubicBezTo>
                  <a:pt x="0" y="958360"/>
                  <a:pt x="958360" y="0"/>
                  <a:pt x="2140556"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0" name="Freeform: Shape 56">
            <a:extLst>
              <a:ext uri="{FF2B5EF4-FFF2-40B4-BE49-F238E27FC236}">
                <a16:creationId xmlns:a16="http://schemas.microsoft.com/office/drawing/2014/main" xmlns="" id="{0640CCAE-325C-4DD0-BB26-38BF690F3BB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4250935"/>
            <a:ext cx="1732108" cy="2175118"/>
          </a:xfrm>
          <a:custGeom>
            <a:avLst/>
            <a:gdLst>
              <a:gd name="connsiteX0" fmla="*/ 644549 w 1732108"/>
              <a:gd name="connsiteY0" fmla="*/ 0 h 2175118"/>
              <a:gd name="connsiteX1" fmla="*/ 1732108 w 1732108"/>
              <a:gd name="connsiteY1" fmla="*/ 1087559 h 2175118"/>
              <a:gd name="connsiteX2" fmla="*/ 644549 w 1732108"/>
              <a:gd name="connsiteY2" fmla="*/ 2175118 h 2175118"/>
              <a:gd name="connsiteX3" fmla="*/ 36485 w 1732108"/>
              <a:gd name="connsiteY3" fmla="*/ 1989380 h 2175118"/>
              <a:gd name="connsiteX4" fmla="*/ 0 w 1732108"/>
              <a:gd name="connsiteY4" fmla="*/ 1959278 h 2175118"/>
              <a:gd name="connsiteX5" fmla="*/ 0 w 1732108"/>
              <a:gd name="connsiteY5" fmla="*/ 215841 h 2175118"/>
              <a:gd name="connsiteX6" fmla="*/ 36485 w 1732108"/>
              <a:gd name="connsiteY6" fmla="*/ 185738 h 2175118"/>
              <a:gd name="connsiteX7" fmla="*/ 644549 w 1732108"/>
              <a:gd name="connsiteY7" fmla="*/ 0 h 21751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2108" h="2175118">
                <a:moveTo>
                  <a:pt x="644549" y="0"/>
                </a:moveTo>
                <a:cubicBezTo>
                  <a:pt x="1245191" y="0"/>
                  <a:pt x="1732108" y="486917"/>
                  <a:pt x="1732108" y="1087559"/>
                </a:cubicBezTo>
                <a:cubicBezTo>
                  <a:pt x="1732108" y="1688201"/>
                  <a:pt x="1245191" y="2175118"/>
                  <a:pt x="644549" y="2175118"/>
                </a:cubicBezTo>
                <a:cubicBezTo>
                  <a:pt x="419308" y="2175118"/>
                  <a:pt x="210060" y="2106646"/>
                  <a:pt x="36485" y="1989380"/>
                </a:cubicBezTo>
                <a:lnTo>
                  <a:pt x="0" y="1959278"/>
                </a:lnTo>
                <a:lnTo>
                  <a:pt x="0" y="215841"/>
                </a:lnTo>
                <a:lnTo>
                  <a:pt x="36485" y="185738"/>
                </a:lnTo>
                <a:cubicBezTo>
                  <a:pt x="210060" y="68473"/>
                  <a:pt x="419308" y="0"/>
                  <a:pt x="644549"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1" name="Freeform: Shape 58">
            <a:extLst>
              <a:ext uri="{FF2B5EF4-FFF2-40B4-BE49-F238E27FC236}">
                <a16:creationId xmlns:a16="http://schemas.microsoft.com/office/drawing/2014/main" xmlns="" id="{49AC9A43-F5C5-4703-A0F0-78CBB9542E3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4414950"/>
            <a:ext cx="1568092" cy="1847088"/>
          </a:xfrm>
          <a:custGeom>
            <a:avLst/>
            <a:gdLst>
              <a:gd name="connsiteX0" fmla="*/ 644548 w 1568092"/>
              <a:gd name="connsiteY0" fmla="*/ 0 h 1847088"/>
              <a:gd name="connsiteX1" fmla="*/ 1568092 w 1568092"/>
              <a:gd name="connsiteY1" fmla="*/ 923544 h 1847088"/>
              <a:gd name="connsiteX2" fmla="*/ 644548 w 1568092"/>
              <a:gd name="connsiteY2" fmla="*/ 1847088 h 1847088"/>
              <a:gd name="connsiteX3" fmla="*/ 128186 w 1568092"/>
              <a:gd name="connsiteY3" fmla="*/ 1689361 h 1847088"/>
              <a:gd name="connsiteX4" fmla="*/ 0 w 1568092"/>
              <a:gd name="connsiteY4" fmla="*/ 1583598 h 1847088"/>
              <a:gd name="connsiteX5" fmla="*/ 0 w 1568092"/>
              <a:gd name="connsiteY5" fmla="*/ 263490 h 1847088"/>
              <a:gd name="connsiteX6" fmla="*/ 128186 w 1568092"/>
              <a:gd name="connsiteY6" fmla="*/ 157727 h 1847088"/>
              <a:gd name="connsiteX7" fmla="*/ 644548 w 1568092"/>
              <a:gd name="connsiteY7" fmla="*/ 0 h 1847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8092" h="1847088">
                <a:moveTo>
                  <a:pt x="644548" y="0"/>
                </a:moveTo>
                <a:cubicBezTo>
                  <a:pt x="1154607" y="0"/>
                  <a:pt x="1568092" y="413485"/>
                  <a:pt x="1568092" y="923544"/>
                </a:cubicBezTo>
                <a:cubicBezTo>
                  <a:pt x="1568092" y="1433603"/>
                  <a:pt x="1154607" y="1847088"/>
                  <a:pt x="644548" y="1847088"/>
                </a:cubicBezTo>
                <a:cubicBezTo>
                  <a:pt x="453276" y="1847088"/>
                  <a:pt x="275584" y="1788942"/>
                  <a:pt x="128186" y="1689361"/>
                </a:cubicBezTo>
                <a:lnTo>
                  <a:pt x="0" y="1583598"/>
                </a:lnTo>
                <a:lnTo>
                  <a:pt x="0" y="263490"/>
                </a:lnTo>
                <a:lnTo>
                  <a:pt x="128186" y="157727"/>
                </a:lnTo>
                <a:cubicBezTo>
                  <a:pt x="275584" y="58147"/>
                  <a:pt x="453276" y="0"/>
                  <a:pt x="644548"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6" name="Graphic 5" descr="Meeting">
            <a:extLst>
              <a:ext uri="{FF2B5EF4-FFF2-40B4-BE49-F238E27FC236}">
                <a16:creationId xmlns:a16="http://schemas.microsoft.com/office/drawing/2014/main" xmlns="" id="{E1D0518D-B5B0-4411-A2DE-D2CB67EB6E4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141017" y="4819853"/>
            <a:ext cx="1072208" cy="1072208"/>
          </a:xfrm>
          <a:prstGeom prst="rect">
            <a:avLst/>
          </a:prstGeom>
        </p:spPr>
      </p:pic>
      <p:sp>
        <p:nvSpPr>
          <p:cNvPr id="82" name="Freeform: Shape 60">
            <a:extLst>
              <a:ext uri="{FF2B5EF4-FFF2-40B4-BE49-F238E27FC236}">
                <a16:creationId xmlns:a16="http://schemas.microsoft.com/office/drawing/2014/main" xmlns="" id="{BE28351C-7EEF-428E-9B7A-5CC84F33621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1866382" y="4769538"/>
            <a:ext cx="3950208" cy="2088462"/>
          </a:xfrm>
          <a:custGeom>
            <a:avLst/>
            <a:gdLst>
              <a:gd name="connsiteX0" fmla="*/ 1975104 w 3950208"/>
              <a:gd name="connsiteY0" fmla="*/ 0 h 2088462"/>
              <a:gd name="connsiteX1" fmla="*/ 3950208 w 3950208"/>
              <a:gd name="connsiteY1" fmla="*/ 1975104 h 2088462"/>
              <a:gd name="connsiteX2" fmla="*/ 3944484 w 3950208"/>
              <a:gd name="connsiteY2" fmla="*/ 2088462 h 2088462"/>
              <a:gd name="connsiteX3" fmla="*/ 5724 w 3950208"/>
              <a:gd name="connsiteY3" fmla="*/ 2088462 h 2088462"/>
              <a:gd name="connsiteX4" fmla="*/ 0 w 3950208"/>
              <a:gd name="connsiteY4" fmla="*/ 1975104 h 2088462"/>
              <a:gd name="connsiteX5" fmla="*/ 1975104 w 3950208"/>
              <a:gd name="connsiteY5" fmla="*/ 0 h 2088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0208" h="2088462">
                <a:moveTo>
                  <a:pt x="1975104" y="0"/>
                </a:moveTo>
                <a:cubicBezTo>
                  <a:pt x="3065924" y="0"/>
                  <a:pt x="3950208" y="884284"/>
                  <a:pt x="3950208" y="1975104"/>
                </a:cubicBezTo>
                <a:lnTo>
                  <a:pt x="3944484" y="2088462"/>
                </a:lnTo>
                <a:lnTo>
                  <a:pt x="5724" y="2088462"/>
                </a:lnTo>
                <a:lnTo>
                  <a:pt x="0" y="1975104"/>
                </a:lnTo>
                <a:cubicBezTo>
                  <a:pt x="0" y="884284"/>
                  <a:pt x="884284" y="0"/>
                  <a:pt x="1975104"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4" name="Graphic 3" descr="Meeting">
            <a:extLst>
              <a:ext uri="{FF2B5EF4-FFF2-40B4-BE49-F238E27FC236}">
                <a16:creationId xmlns:a16="http://schemas.microsoft.com/office/drawing/2014/main" xmlns="" id="{D87E45C9-C3C0-4D93-B932-0189094D9A4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6487021" y="3268570"/>
            <a:ext cx="1636734" cy="1636734"/>
          </a:xfrm>
          <a:prstGeom prst="rect">
            <a:avLst/>
          </a:prstGeom>
        </p:spPr>
      </p:pic>
      <p:pic>
        <p:nvPicPr>
          <p:cNvPr id="8" name="Picture 7">
            <a:extLst>
              <a:ext uri="{FF2B5EF4-FFF2-40B4-BE49-F238E27FC236}">
                <a16:creationId xmlns:a16="http://schemas.microsoft.com/office/drawing/2014/main" xmlns="" id="{4DF08087-FD21-48E9-9347-F40847DF20F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41573" y="5223435"/>
            <a:ext cx="1479394" cy="1479394"/>
          </a:xfrm>
          <a:prstGeom prst="rect">
            <a:avLst/>
          </a:prstGeom>
        </p:spPr>
      </p:pic>
      <p:sp>
        <p:nvSpPr>
          <p:cNvPr id="83" name="Freeform: Shape 62">
            <a:extLst>
              <a:ext uri="{FF2B5EF4-FFF2-40B4-BE49-F238E27FC236}">
                <a16:creationId xmlns:a16="http://schemas.microsoft.com/office/drawing/2014/main" xmlns="" id="{C8F10CB3-3B5E-4C7A-98CF-B87454DDFA3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848370" y="3966828"/>
            <a:ext cx="3339958" cy="2891173"/>
          </a:xfrm>
          <a:custGeom>
            <a:avLst/>
            <a:gdLst>
              <a:gd name="connsiteX0" fmla="*/ 2002536 w 3339958"/>
              <a:gd name="connsiteY0" fmla="*/ 0 h 2891173"/>
              <a:gd name="connsiteX1" fmla="*/ 3276335 w 3339958"/>
              <a:gd name="connsiteY1" fmla="*/ 457282 h 2891173"/>
              <a:gd name="connsiteX2" fmla="*/ 3339958 w 3339958"/>
              <a:gd name="connsiteY2" fmla="*/ 515107 h 2891173"/>
              <a:gd name="connsiteX3" fmla="*/ 3339958 w 3339958"/>
              <a:gd name="connsiteY3" fmla="*/ 2891173 h 2891173"/>
              <a:gd name="connsiteX4" fmla="*/ 209954 w 3339958"/>
              <a:gd name="connsiteY4" fmla="*/ 2891173 h 2891173"/>
              <a:gd name="connsiteX5" fmla="*/ 157369 w 3339958"/>
              <a:gd name="connsiteY5" fmla="*/ 2782014 h 2891173"/>
              <a:gd name="connsiteX6" fmla="*/ 0 w 3339958"/>
              <a:gd name="connsiteY6" fmla="*/ 2002536 h 2891173"/>
              <a:gd name="connsiteX7" fmla="*/ 2002536 w 3339958"/>
              <a:gd name="connsiteY7" fmla="*/ 0 h 28911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39958" h="2891173">
                <a:moveTo>
                  <a:pt x="2002536" y="0"/>
                </a:moveTo>
                <a:cubicBezTo>
                  <a:pt x="2486398" y="0"/>
                  <a:pt x="2930179" y="171609"/>
                  <a:pt x="3276335" y="457282"/>
                </a:cubicBezTo>
                <a:lnTo>
                  <a:pt x="3339958" y="515107"/>
                </a:lnTo>
                <a:lnTo>
                  <a:pt x="3339958" y="2891173"/>
                </a:lnTo>
                <a:lnTo>
                  <a:pt x="209954" y="2891173"/>
                </a:lnTo>
                <a:lnTo>
                  <a:pt x="157369" y="2782014"/>
                </a:lnTo>
                <a:cubicBezTo>
                  <a:pt x="56036" y="2542434"/>
                  <a:pt x="0" y="2279029"/>
                  <a:pt x="0" y="2002536"/>
                </a:cubicBezTo>
                <a:cubicBezTo>
                  <a:pt x="0" y="896566"/>
                  <a:pt x="896566" y="0"/>
                  <a:pt x="2002536"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4" name="Freeform: Shape 64">
            <a:extLst>
              <a:ext uri="{FF2B5EF4-FFF2-40B4-BE49-F238E27FC236}">
                <a16:creationId xmlns:a16="http://schemas.microsoft.com/office/drawing/2014/main" xmlns="" id="{B0B0DBC8-B5F0-40AE-A3D3-BCD504119D4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9009416" y="4131546"/>
            <a:ext cx="3178912" cy="2726454"/>
          </a:xfrm>
          <a:custGeom>
            <a:avLst/>
            <a:gdLst>
              <a:gd name="connsiteX0" fmla="*/ 1837818 w 3178912"/>
              <a:gd name="connsiteY0" fmla="*/ 0 h 2726454"/>
              <a:gd name="connsiteX1" fmla="*/ 3137352 w 3178912"/>
              <a:gd name="connsiteY1" fmla="*/ 538285 h 2726454"/>
              <a:gd name="connsiteX2" fmla="*/ 3178912 w 3178912"/>
              <a:gd name="connsiteY2" fmla="*/ 584013 h 2726454"/>
              <a:gd name="connsiteX3" fmla="*/ 3178912 w 3178912"/>
              <a:gd name="connsiteY3" fmla="*/ 2726454 h 2726454"/>
              <a:gd name="connsiteX4" fmla="*/ 229483 w 3178912"/>
              <a:gd name="connsiteY4" fmla="*/ 2726454 h 2726454"/>
              <a:gd name="connsiteX5" fmla="*/ 221815 w 3178912"/>
              <a:gd name="connsiteY5" fmla="*/ 2713832 h 2726454"/>
              <a:gd name="connsiteX6" fmla="*/ 0 w 3178912"/>
              <a:gd name="connsiteY6" fmla="*/ 1837818 h 2726454"/>
              <a:gd name="connsiteX7" fmla="*/ 1837818 w 3178912"/>
              <a:gd name="connsiteY7" fmla="*/ 0 h 2726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78912" h="2726454">
                <a:moveTo>
                  <a:pt x="1837818" y="0"/>
                </a:moveTo>
                <a:cubicBezTo>
                  <a:pt x="2345318" y="0"/>
                  <a:pt x="2804772" y="205705"/>
                  <a:pt x="3137352" y="538285"/>
                </a:cubicBezTo>
                <a:lnTo>
                  <a:pt x="3178912" y="584013"/>
                </a:lnTo>
                <a:lnTo>
                  <a:pt x="3178912" y="2726454"/>
                </a:lnTo>
                <a:lnTo>
                  <a:pt x="229483" y="2726454"/>
                </a:lnTo>
                <a:lnTo>
                  <a:pt x="221815" y="2713832"/>
                </a:lnTo>
                <a:cubicBezTo>
                  <a:pt x="80353" y="2453425"/>
                  <a:pt x="0" y="2155005"/>
                  <a:pt x="0" y="1837818"/>
                </a:cubicBezTo>
                <a:cubicBezTo>
                  <a:pt x="0" y="822819"/>
                  <a:pt x="822819" y="0"/>
                  <a:pt x="1837818"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11" name="Picture 10">
            <a:extLst>
              <a:ext uri="{FF2B5EF4-FFF2-40B4-BE49-F238E27FC236}">
                <a16:creationId xmlns:a16="http://schemas.microsoft.com/office/drawing/2014/main" xmlns="" id="{25F2387C-912D-420D-A8BF-0D339EAB780E}"/>
              </a:ext>
            </a:extLst>
          </p:cNvPr>
          <p:cNvPicPr>
            <a:picLocks noChangeAspect="1"/>
          </p:cNvPicPr>
          <p:nvPr/>
        </p:nvPicPr>
        <p:blipFill>
          <a:blip r:embed="rId6"/>
          <a:stretch>
            <a:fillRect/>
          </a:stretch>
        </p:blipFill>
        <p:spPr>
          <a:xfrm>
            <a:off x="9874135" y="4813202"/>
            <a:ext cx="1751874" cy="1751874"/>
          </a:xfrm>
          <a:prstGeom prst="rect">
            <a:avLst/>
          </a:prstGeom>
        </p:spPr>
      </p:pic>
    </p:spTree>
    <p:extLst>
      <p:ext uri="{BB962C8B-B14F-4D97-AF65-F5344CB8AC3E}">
        <p14:creationId xmlns:p14="http://schemas.microsoft.com/office/powerpoint/2010/main" val="11124135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FFFF"/>
                </a:solidFill>
              </a:rPr>
              <a:t>Support to the VNR process</a:t>
            </a:r>
            <a:endParaRPr lang="en-US" b="1" dirty="0">
              <a:solidFill>
                <a:srgbClr val="FFFFFF"/>
              </a:solidFill>
            </a:endParaRPr>
          </a:p>
        </p:txBody>
      </p:sp>
      <p:sp>
        <p:nvSpPr>
          <p:cNvPr id="3" name="Content Placeholder 2"/>
          <p:cNvSpPr>
            <a:spLocks noGrp="1"/>
          </p:cNvSpPr>
          <p:nvPr>
            <p:ph idx="1"/>
          </p:nvPr>
        </p:nvSpPr>
        <p:spPr>
          <a:xfrm>
            <a:off x="778933" y="1744134"/>
            <a:ext cx="10786534" cy="4809066"/>
          </a:xfrm>
        </p:spPr>
        <p:txBody>
          <a:bodyPr>
            <a:normAutofit fontScale="92500" lnSpcReduction="10000"/>
          </a:bodyPr>
          <a:lstStyle/>
          <a:p>
            <a:pPr marL="0" indent="0">
              <a:buNone/>
            </a:pPr>
            <a:r>
              <a:rPr lang="en-US" sz="2800" dirty="0"/>
              <a:t>UN DESA in cooperation with UN country teams, regional commissions and regional and </a:t>
            </a:r>
            <a:r>
              <a:rPr lang="en-US" sz="2800" dirty="0" err="1"/>
              <a:t>subregional</a:t>
            </a:r>
            <a:r>
              <a:rPr lang="en-US" sz="2800" dirty="0"/>
              <a:t> </a:t>
            </a:r>
            <a:r>
              <a:rPr lang="en-US" sz="2800" dirty="0" smtClean="0"/>
              <a:t>organizations </a:t>
            </a:r>
            <a:r>
              <a:rPr lang="en-US" sz="2800" dirty="0"/>
              <a:t>as appropriate conducts a preparatory process for VNR countries </a:t>
            </a:r>
            <a:r>
              <a:rPr lang="en-US" sz="2800" dirty="0" smtClean="0"/>
              <a:t>through:</a:t>
            </a:r>
            <a:endParaRPr lang="en-US" sz="2800" dirty="0"/>
          </a:p>
          <a:p>
            <a:pPr lvl="3">
              <a:buFont typeface="Wingdings" charset="2"/>
              <a:buChar char="Ø"/>
            </a:pPr>
            <a:r>
              <a:rPr lang="en-US" sz="2800" dirty="0"/>
              <a:t>3 global workshops</a:t>
            </a:r>
          </a:p>
          <a:p>
            <a:pPr lvl="3">
              <a:buFont typeface="Wingdings" charset="2"/>
              <a:buChar char="Ø"/>
            </a:pPr>
            <a:r>
              <a:rPr lang="en-US" sz="2800" dirty="0"/>
              <a:t>Regional and </a:t>
            </a:r>
            <a:r>
              <a:rPr lang="en-US" sz="2800" dirty="0" err="1"/>
              <a:t>subregional</a:t>
            </a:r>
            <a:r>
              <a:rPr lang="en-US" sz="2800" dirty="0"/>
              <a:t> workshops in UN regions</a:t>
            </a:r>
          </a:p>
          <a:p>
            <a:pPr lvl="3">
              <a:buFont typeface="Wingdings" charset="2"/>
              <a:buChar char="Ø"/>
            </a:pPr>
            <a:r>
              <a:rPr lang="en-US" sz="2800" dirty="0"/>
              <a:t>Individual assistance upon request from countries</a:t>
            </a:r>
          </a:p>
          <a:p>
            <a:pPr lvl="3">
              <a:buFont typeface="Wingdings" charset="2"/>
              <a:buChar char="Ø"/>
            </a:pPr>
            <a:r>
              <a:rPr lang="en-US" sz="2800" dirty="0"/>
              <a:t>Preparation of synthesis report of VNR reports each year</a:t>
            </a:r>
          </a:p>
          <a:p>
            <a:pPr lvl="3">
              <a:buFont typeface="Wingdings" charset="2"/>
              <a:buChar char="Ø"/>
            </a:pPr>
            <a:r>
              <a:rPr lang="en-US" sz="2800" dirty="0"/>
              <a:t>SG voluntary common reporting guidelines</a:t>
            </a:r>
          </a:p>
          <a:p>
            <a:pPr lvl="3">
              <a:buFont typeface="Wingdings" charset="2"/>
              <a:buChar char="Ø"/>
            </a:pPr>
            <a:r>
              <a:rPr lang="en-US" sz="2800" dirty="0"/>
              <a:t>Synthesis of main messages from VNR reports</a:t>
            </a:r>
          </a:p>
          <a:p>
            <a:pPr lvl="3">
              <a:buFont typeface="Wingdings" charset="2"/>
              <a:buChar char="Ø"/>
            </a:pPr>
            <a:r>
              <a:rPr lang="en-US" sz="2800" dirty="0"/>
              <a:t>Handbook on preparation for VNRs updated each year</a:t>
            </a:r>
          </a:p>
          <a:p>
            <a:pPr lvl="3">
              <a:buFont typeface="Wingdings" charset="2"/>
              <a:buChar char="Ø"/>
            </a:pPr>
            <a:r>
              <a:rPr lang="en-US" sz="2800" dirty="0"/>
              <a:t> Webinars as needed</a:t>
            </a:r>
          </a:p>
          <a:p>
            <a:endParaRPr lang="en-US" dirty="0"/>
          </a:p>
        </p:txBody>
      </p:sp>
    </p:spTree>
    <p:extLst>
      <p:ext uri="{BB962C8B-B14F-4D97-AF65-F5344CB8AC3E}">
        <p14:creationId xmlns:p14="http://schemas.microsoft.com/office/powerpoint/2010/main" val="35760672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2D1D007-ED48-4A0F-8F29-0C1AE029228E}"/>
              </a:ext>
            </a:extLst>
          </p:cNvPr>
          <p:cNvSpPr>
            <a:spLocks noGrp="1"/>
          </p:cNvSpPr>
          <p:nvPr>
            <p:ph type="title"/>
          </p:nvPr>
        </p:nvSpPr>
        <p:spPr>
          <a:xfrm>
            <a:off x="236521" y="72428"/>
            <a:ext cx="11503723" cy="1576772"/>
          </a:xfrm>
        </p:spPr>
        <p:txBody>
          <a:bodyPr>
            <a:noAutofit/>
          </a:bodyPr>
          <a:lstStyle/>
          <a:p>
            <a:pPr algn="ctr"/>
            <a:r>
              <a:rPr lang="en-GB" sz="3200" b="1" dirty="0">
                <a:solidFill>
                  <a:srgbClr val="FFFFFF"/>
                </a:solidFill>
                <a:latin typeface="Calibri"/>
                <a:cs typeface="Calibri"/>
              </a:rPr>
              <a:t>How can the VNR process support national implementation </a:t>
            </a:r>
            <a:r>
              <a:rPr lang="en-GB" sz="3200" b="1" dirty="0" smtClean="0">
                <a:solidFill>
                  <a:srgbClr val="FFFFFF"/>
                </a:solidFill>
                <a:latin typeface="Calibri"/>
                <a:cs typeface="Calibri"/>
              </a:rPr>
              <a:t/>
            </a:r>
            <a:br>
              <a:rPr lang="en-GB" sz="3200" b="1" dirty="0" smtClean="0">
                <a:solidFill>
                  <a:srgbClr val="FFFFFF"/>
                </a:solidFill>
                <a:latin typeface="Calibri"/>
                <a:cs typeface="Calibri"/>
              </a:rPr>
            </a:br>
            <a:r>
              <a:rPr lang="en-GB" sz="3200" b="1" dirty="0" smtClean="0">
                <a:solidFill>
                  <a:srgbClr val="FFFFFF"/>
                </a:solidFill>
                <a:latin typeface="Calibri"/>
                <a:cs typeface="Calibri"/>
              </a:rPr>
              <a:t>of </a:t>
            </a:r>
            <a:r>
              <a:rPr lang="en-GB" sz="3200" b="1" dirty="0">
                <a:solidFill>
                  <a:srgbClr val="FFFFFF"/>
                </a:solidFill>
                <a:latin typeface="Calibri"/>
                <a:cs typeface="Calibri"/>
              </a:rPr>
              <a:t>the 2030 Agenda?</a:t>
            </a:r>
            <a:endParaRPr lang="en-US" sz="3200" b="1" dirty="0">
              <a:solidFill>
                <a:srgbClr val="FFFFFF"/>
              </a:solidFill>
              <a:latin typeface="Calibri"/>
              <a:cs typeface="Calibri"/>
            </a:endParaRPr>
          </a:p>
        </p:txBody>
      </p:sp>
      <p:sp>
        <p:nvSpPr>
          <p:cNvPr id="10" name="Content Placeholder 9">
            <a:extLst>
              <a:ext uri="{FF2B5EF4-FFF2-40B4-BE49-F238E27FC236}">
                <a16:creationId xmlns="" xmlns:a16="http://schemas.microsoft.com/office/drawing/2014/main" id="{0BE815E6-86D7-4E4E-AD0A-5A4657E75308}"/>
              </a:ext>
            </a:extLst>
          </p:cNvPr>
          <p:cNvSpPr>
            <a:spLocks noGrp="1"/>
          </p:cNvSpPr>
          <p:nvPr>
            <p:ph idx="1"/>
          </p:nvPr>
        </p:nvSpPr>
        <p:spPr>
          <a:xfrm>
            <a:off x="864229" y="1576292"/>
            <a:ext cx="9795031" cy="6423153"/>
          </a:xfrm>
        </p:spPr>
        <p:txBody>
          <a:bodyPr anchor="ctr">
            <a:normAutofit/>
          </a:bodyPr>
          <a:lstStyle/>
          <a:p>
            <a:pPr>
              <a:spcBef>
                <a:spcPts val="0"/>
              </a:spcBef>
            </a:pPr>
            <a:r>
              <a:rPr lang="en-US" dirty="0" smtClean="0">
                <a:latin typeface="Calibri"/>
                <a:cs typeface="Calibri"/>
              </a:rPr>
              <a:t>Strengthens</a:t>
            </a:r>
            <a:r>
              <a:rPr lang="en-US" dirty="0">
                <a:latin typeface="Calibri"/>
                <a:cs typeface="Calibri"/>
              </a:rPr>
              <a:t> p</a:t>
            </a:r>
            <a:r>
              <a:rPr lang="en-US" dirty="0" smtClean="0">
                <a:latin typeface="Calibri"/>
                <a:cs typeface="Calibri"/>
              </a:rPr>
              <a:t>olitical will, national ownership, institutions and coordination</a:t>
            </a:r>
            <a:endParaRPr lang="en-US" dirty="0">
              <a:latin typeface="Calibri"/>
              <a:cs typeface="Calibri"/>
            </a:endParaRPr>
          </a:p>
          <a:p>
            <a:pPr>
              <a:spcBef>
                <a:spcPts val="0"/>
              </a:spcBef>
            </a:pPr>
            <a:r>
              <a:rPr lang="en-US" dirty="0">
                <a:latin typeface="Calibri"/>
                <a:cs typeface="Calibri"/>
              </a:rPr>
              <a:t>Identifies areas where support is needed</a:t>
            </a:r>
          </a:p>
          <a:p>
            <a:pPr>
              <a:spcBef>
                <a:spcPts val="0"/>
              </a:spcBef>
            </a:pPr>
            <a:r>
              <a:rPr lang="en-US" dirty="0">
                <a:latin typeface="Calibri"/>
                <a:cs typeface="Calibri"/>
              </a:rPr>
              <a:t>Provides an important communication tool </a:t>
            </a:r>
          </a:p>
          <a:p>
            <a:pPr>
              <a:spcBef>
                <a:spcPts val="0"/>
              </a:spcBef>
            </a:pPr>
            <a:r>
              <a:rPr lang="en-US" dirty="0">
                <a:latin typeface="Calibri"/>
                <a:cs typeface="Calibri"/>
              </a:rPr>
              <a:t>Changes mindsets</a:t>
            </a:r>
          </a:p>
          <a:p>
            <a:pPr>
              <a:spcBef>
                <a:spcPts val="0"/>
              </a:spcBef>
            </a:pPr>
            <a:r>
              <a:rPr lang="en-US" dirty="0">
                <a:latin typeface="Calibri"/>
                <a:cs typeface="Calibri"/>
              </a:rPr>
              <a:t>Draws lessons and provides critical reflections on the process</a:t>
            </a:r>
          </a:p>
          <a:p>
            <a:pPr>
              <a:spcBef>
                <a:spcPts val="0"/>
              </a:spcBef>
            </a:pPr>
            <a:r>
              <a:rPr lang="en-US" dirty="0">
                <a:latin typeface="Calibri"/>
                <a:cs typeface="Calibri"/>
              </a:rPr>
              <a:t>Provides impetus to continue national implementation after </a:t>
            </a:r>
            <a:r>
              <a:rPr lang="en-US" dirty="0" smtClean="0">
                <a:latin typeface="Calibri"/>
                <a:cs typeface="Calibri"/>
              </a:rPr>
              <a:t>the VNR </a:t>
            </a:r>
            <a:r>
              <a:rPr lang="en-US" dirty="0">
                <a:latin typeface="Calibri"/>
                <a:cs typeface="Calibri"/>
              </a:rPr>
              <a:t>has been presented </a:t>
            </a:r>
            <a:r>
              <a:rPr lang="en-US" dirty="0" smtClean="0">
                <a:latin typeface="Calibri"/>
                <a:cs typeface="Calibri"/>
              </a:rPr>
              <a:t>at the HLPF</a:t>
            </a:r>
            <a:endParaRPr lang="en-US" dirty="0">
              <a:latin typeface="Calibri"/>
              <a:cs typeface="Calibri"/>
            </a:endParaRPr>
          </a:p>
          <a:p>
            <a:endParaRPr lang="en-US" sz="2000" b="1" dirty="0">
              <a:latin typeface="Arial" panose="020B0604020202020204" pitchFamily="34" charset="0"/>
              <a:cs typeface="Arial" panose="020B0604020202020204" pitchFamily="34" charset="0"/>
            </a:endParaRPr>
          </a:p>
          <a:p>
            <a:pPr marL="0" indent="0">
              <a:buNone/>
            </a:pPr>
            <a:endParaRPr lang="en-US" sz="1950" dirty="0"/>
          </a:p>
          <a:p>
            <a:endParaRPr lang="en-US" sz="750" dirty="0"/>
          </a:p>
          <a:p>
            <a:endParaRPr lang="en-US" sz="750" dirty="0"/>
          </a:p>
          <a:p>
            <a:endParaRPr lang="en-US" sz="750" dirty="0"/>
          </a:p>
        </p:txBody>
      </p:sp>
      <p:pic>
        <p:nvPicPr>
          <p:cNvPr id="4" name="Picture 3">
            <a:extLst>
              <a:ext uri="{FF2B5EF4-FFF2-40B4-BE49-F238E27FC236}">
                <a16:creationId xmlns="" xmlns:a16="http://schemas.microsoft.com/office/drawing/2014/main" id="{268A853C-4F26-4A1A-80A1-49A09472B7FA}"/>
              </a:ext>
            </a:extLst>
          </p:cNvPr>
          <p:cNvPicPr>
            <a:picLocks noChangeAspect="1"/>
          </p:cNvPicPr>
          <p:nvPr/>
        </p:nvPicPr>
        <p:blipFill>
          <a:blip r:embed="rId3"/>
          <a:stretch>
            <a:fillRect/>
          </a:stretch>
        </p:blipFill>
        <p:spPr>
          <a:xfrm>
            <a:off x="5366106" y="5648526"/>
            <a:ext cx="5950931" cy="658321"/>
          </a:xfrm>
          <a:prstGeom prst="rect">
            <a:avLst/>
          </a:prstGeom>
        </p:spPr>
      </p:pic>
    </p:spTree>
    <p:extLst>
      <p:ext uri="{BB962C8B-B14F-4D97-AF65-F5344CB8AC3E}">
        <p14:creationId xmlns:p14="http://schemas.microsoft.com/office/powerpoint/2010/main" val="18784973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7072" y="77638"/>
            <a:ext cx="10972800" cy="914400"/>
          </a:xfrm>
        </p:spPr>
        <p:txBody>
          <a:bodyPr>
            <a:noAutofit/>
          </a:bodyPr>
          <a:lstStyle/>
          <a:p>
            <a:pPr algn="ctr"/>
            <a:r>
              <a:rPr lang="en-US" sz="4000" b="1" dirty="0">
                <a:solidFill>
                  <a:schemeClr val="bg1"/>
                </a:solidFill>
                <a:latin typeface="Calibri"/>
                <a:cs typeface="Calibri"/>
              </a:rPr>
              <a:t>Principles of  Voluntary National Reviews</a:t>
            </a:r>
            <a:endParaRPr lang="en-GB" sz="4000" b="1" dirty="0">
              <a:solidFill>
                <a:schemeClr val="bg1"/>
              </a:solidFill>
              <a:latin typeface="Calibri"/>
              <a:cs typeface="Calibri"/>
            </a:endParaRPr>
          </a:p>
        </p:txBody>
      </p:sp>
      <p:graphicFrame>
        <p:nvGraphicFramePr>
          <p:cNvPr id="5" name="Diagram 4">
            <a:extLst>
              <a:ext uri="{FF2B5EF4-FFF2-40B4-BE49-F238E27FC236}">
                <a16:creationId xmlns:a16="http://schemas.microsoft.com/office/drawing/2014/main" xmlns="" id="{7C059FE3-01A5-4BC0-9B77-A4864B7F2A0C}"/>
              </a:ext>
            </a:extLst>
          </p:cNvPr>
          <p:cNvGraphicFramePr/>
          <p:nvPr>
            <p:extLst>
              <p:ext uri="{D42A27DB-BD31-4B8C-83A1-F6EECF244321}">
                <p14:modId xmlns:p14="http://schemas.microsoft.com/office/powerpoint/2010/main" val="4164387793"/>
              </p:ext>
            </p:extLst>
          </p:nvPr>
        </p:nvGraphicFramePr>
        <p:xfrm>
          <a:off x="1195406" y="1076099"/>
          <a:ext cx="9456133" cy="53067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4535185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 xmlns:a16="http://schemas.microsoft.com/office/drawing/2014/main" id="{A4AC5506-6312-4701-8D3C-40187889A94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651753"/>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0973375E-DA1D-406B-B675-CACD4EDEA364}"/>
              </a:ext>
            </a:extLst>
          </p:cNvPr>
          <p:cNvSpPr>
            <a:spLocks noGrp="1"/>
          </p:cNvSpPr>
          <p:nvPr>
            <p:ph type="title"/>
          </p:nvPr>
        </p:nvSpPr>
        <p:spPr>
          <a:xfrm>
            <a:off x="556533" y="643467"/>
            <a:ext cx="11210924" cy="744836"/>
          </a:xfrm>
        </p:spPr>
        <p:txBody>
          <a:bodyPr vert="horz" lIns="91440" tIns="45720" rIns="91440" bIns="45720" rtlCol="0" anchor="ctr">
            <a:normAutofit/>
          </a:bodyPr>
          <a:lstStyle/>
          <a:p>
            <a:pPr algn="ctr"/>
            <a:r>
              <a:rPr lang="en-US" sz="4000" b="1" dirty="0" smtClean="0">
                <a:solidFill>
                  <a:schemeClr val="bg1"/>
                </a:solidFill>
                <a:latin typeface="Calibri"/>
                <a:cs typeface="Calibri"/>
              </a:rPr>
              <a:t>Stakeholder consultation and outreach</a:t>
            </a:r>
            <a:endParaRPr lang="en-US" sz="4000" b="1" kern="1200" dirty="0">
              <a:solidFill>
                <a:schemeClr val="bg1"/>
              </a:solidFill>
              <a:latin typeface="Calibri"/>
              <a:cs typeface="Calibri"/>
            </a:endParaRPr>
          </a:p>
        </p:txBody>
      </p:sp>
      <p:pic>
        <p:nvPicPr>
          <p:cNvPr id="6" name="Picture 5">
            <a:extLst>
              <a:ext uri="{FF2B5EF4-FFF2-40B4-BE49-F238E27FC236}">
                <a16:creationId xmlns="" xmlns:a16="http://schemas.microsoft.com/office/drawing/2014/main" id="{9034ABB7-7B64-4E9D-853B-558F8DAB6FF3}"/>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90044" y="1675228"/>
            <a:ext cx="7811909" cy="4394199"/>
          </a:xfrm>
          <a:prstGeom prst="rect">
            <a:avLst/>
          </a:prstGeom>
          <a:noFill/>
        </p:spPr>
      </p:pic>
    </p:spTree>
    <p:extLst>
      <p:ext uri="{BB962C8B-B14F-4D97-AF65-F5344CB8AC3E}">
        <p14:creationId xmlns:p14="http://schemas.microsoft.com/office/powerpoint/2010/main" val="198356174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FFFF"/>
                </a:solidFill>
                <a:latin typeface="Calibri"/>
                <a:cs typeface="Calibri"/>
              </a:rPr>
              <a:t>Prioritization and National Priorities </a:t>
            </a:r>
            <a:endParaRPr lang="en-US" b="1" dirty="0">
              <a:solidFill>
                <a:srgbClr val="FFFFFF"/>
              </a:solidFill>
              <a:latin typeface="Calibri"/>
              <a:cs typeface="Calibri"/>
            </a:endParaRPr>
          </a:p>
        </p:txBody>
      </p:sp>
      <p:sp>
        <p:nvSpPr>
          <p:cNvPr id="3" name="Content Placeholder 2"/>
          <p:cNvSpPr>
            <a:spLocks noGrp="1"/>
          </p:cNvSpPr>
          <p:nvPr>
            <p:ph idx="1"/>
          </p:nvPr>
        </p:nvSpPr>
        <p:spPr/>
        <p:txBody>
          <a:bodyPr>
            <a:normAutofit/>
          </a:bodyPr>
          <a:lstStyle/>
          <a:p>
            <a:pPr lvl="0">
              <a:spcBef>
                <a:spcPts val="0"/>
              </a:spcBef>
              <a:buFont typeface="Wingdings" charset="2"/>
              <a:buChar char="q"/>
            </a:pPr>
            <a:r>
              <a:rPr lang="en-GB" dirty="0" smtClean="0">
                <a:solidFill>
                  <a:srgbClr val="FFFFFF"/>
                </a:solidFill>
                <a:effectLst/>
                <a:latin typeface="Calibri"/>
                <a:cs typeface="Calibri"/>
              </a:rPr>
              <a:t>Assign </a:t>
            </a:r>
            <a:r>
              <a:rPr lang="en-GB" dirty="0">
                <a:solidFill>
                  <a:srgbClr val="FFFFFF"/>
                </a:solidFill>
                <a:effectLst/>
                <a:latin typeface="Calibri"/>
                <a:cs typeface="Calibri"/>
              </a:rPr>
              <a:t>responsibility for coordinating and preparing the VNR.</a:t>
            </a:r>
            <a:endParaRPr lang="en-US" dirty="0">
              <a:solidFill>
                <a:srgbClr val="FFFFFF"/>
              </a:solidFill>
              <a:effectLst/>
              <a:latin typeface="Calibri"/>
              <a:cs typeface="Calibri"/>
            </a:endParaRPr>
          </a:p>
          <a:p>
            <a:pPr lvl="0">
              <a:spcBef>
                <a:spcPts val="0"/>
              </a:spcBef>
              <a:buFont typeface="Wingdings" charset="2"/>
              <a:buChar char="q"/>
            </a:pPr>
            <a:r>
              <a:rPr lang="en-GB" dirty="0">
                <a:solidFill>
                  <a:srgbClr val="FFFFFF"/>
                </a:solidFill>
                <a:effectLst/>
                <a:latin typeface="Calibri"/>
                <a:cs typeface="Calibri"/>
              </a:rPr>
              <a:t>Estimate and identify resources required.</a:t>
            </a:r>
            <a:endParaRPr lang="en-US" dirty="0">
              <a:solidFill>
                <a:srgbClr val="FFFFFF"/>
              </a:solidFill>
              <a:effectLst/>
              <a:latin typeface="Calibri"/>
              <a:cs typeface="Calibri"/>
            </a:endParaRPr>
          </a:p>
          <a:p>
            <a:pPr lvl="0">
              <a:spcBef>
                <a:spcPts val="0"/>
              </a:spcBef>
              <a:buFont typeface="Wingdings" charset="2"/>
              <a:buChar char="q"/>
            </a:pPr>
            <a:r>
              <a:rPr lang="en-GB" dirty="0">
                <a:solidFill>
                  <a:srgbClr val="FFFFFF"/>
                </a:solidFill>
                <a:effectLst/>
                <a:latin typeface="Calibri"/>
                <a:cs typeface="Calibri"/>
              </a:rPr>
              <a:t>Consider scope of review.</a:t>
            </a:r>
            <a:endParaRPr lang="en-US" dirty="0">
              <a:solidFill>
                <a:srgbClr val="FFFFFF"/>
              </a:solidFill>
              <a:effectLst/>
              <a:latin typeface="Calibri"/>
              <a:cs typeface="Calibri"/>
            </a:endParaRPr>
          </a:p>
          <a:p>
            <a:pPr lvl="0">
              <a:spcBef>
                <a:spcPts val="0"/>
              </a:spcBef>
              <a:buFont typeface="Wingdings" charset="2"/>
              <a:buChar char="q"/>
            </a:pPr>
            <a:r>
              <a:rPr lang="en-GB" dirty="0">
                <a:solidFill>
                  <a:srgbClr val="FFFFFF"/>
                </a:solidFill>
                <a:effectLst/>
                <a:latin typeface="Calibri"/>
                <a:cs typeface="Calibri"/>
              </a:rPr>
              <a:t>Develop work plan/road map with deliverables aligned to HLPF deadlines (e.g. submission of Main Messages and VNR Report). </a:t>
            </a:r>
            <a:endParaRPr lang="en-US" dirty="0">
              <a:solidFill>
                <a:srgbClr val="FFFFFF"/>
              </a:solidFill>
              <a:effectLst/>
              <a:latin typeface="Calibri"/>
              <a:cs typeface="Calibri"/>
            </a:endParaRPr>
          </a:p>
          <a:p>
            <a:pPr lvl="0">
              <a:spcBef>
                <a:spcPts val="0"/>
              </a:spcBef>
              <a:buFont typeface="Wingdings" charset="2"/>
              <a:buChar char="q"/>
            </a:pPr>
            <a:r>
              <a:rPr lang="en-GB" dirty="0">
                <a:solidFill>
                  <a:srgbClr val="FFFFFF"/>
                </a:solidFill>
                <a:effectLst/>
                <a:latin typeface="Calibri"/>
                <a:cs typeface="Calibri"/>
              </a:rPr>
              <a:t>Map key national actors (e.g. Parliament, line ministries, national statistical office, local government officials, stakeholders).</a:t>
            </a:r>
            <a:endParaRPr lang="en-US" dirty="0">
              <a:solidFill>
                <a:srgbClr val="FFFFFF"/>
              </a:solidFill>
              <a:effectLst/>
              <a:latin typeface="Calibri"/>
              <a:cs typeface="Calibri"/>
            </a:endParaRPr>
          </a:p>
          <a:p>
            <a:pPr lvl="0">
              <a:spcBef>
                <a:spcPts val="0"/>
              </a:spcBef>
              <a:buFont typeface="Wingdings" charset="2"/>
              <a:buChar char="q"/>
            </a:pPr>
            <a:r>
              <a:rPr lang="en-GB" dirty="0">
                <a:solidFill>
                  <a:srgbClr val="FFFFFF"/>
                </a:solidFill>
                <a:effectLst/>
                <a:latin typeface="Calibri"/>
                <a:cs typeface="Calibri"/>
              </a:rPr>
              <a:t>Prepare draft outline of VNR and develop key messages.</a:t>
            </a:r>
            <a:endParaRPr lang="en-US" dirty="0">
              <a:solidFill>
                <a:srgbClr val="FFFFFF"/>
              </a:solidFill>
              <a:effectLst/>
              <a:latin typeface="Calibri"/>
              <a:cs typeface="Calibri"/>
            </a:endParaRPr>
          </a:p>
          <a:p>
            <a:pPr lvl="0">
              <a:spcBef>
                <a:spcPts val="0"/>
              </a:spcBef>
              <a:buFont typeface="Wingdings" charset="2"/>
              <a:buChar char="q"/>
            </a:pPr>
            <a:r>
              <a:rPr lang="en-GB" dirty="0">
                <a:solidFill>
                  <a:srgbClr val="FFFFFF"/>
                </a:solidFill>
                <a:effectLst/>
                <a:latin typeface="Calibri"/>
                <a:cs typeface="Calibri"/>
              </a:rPr>
              <a:t>Assign information- and data-gathering tasks, including drawing on existing national documents and previous VNR reports.</a:t>
            </a:r>
            <a:endParaRPr lang="en-US" dirty="0">
              <a:solidFill>
                <a:srgbClr val="FFFFFF"/>
              </a:solidFill>
              <a:effectLst/>
              <a:latin typeface="Calibri"/>
              <a:cs typeface="Calibri"/>
            </a:endParaRPr>
          </a:p>
          <a:p>
            <a:endParaRPr lang="en-US" dirty="0"/>
          </a:p>
        </p:txBody>
      </p:sp>
    </p:spTree>
    <p:extLst>
      <p:ext uri="{BB962C8B-B14F-4D97-AF65-F5344CB8AC3E}">
        <p14:creationId xmlns:p14="http://schemas.microsoft.com/office/powerpoint/2010/main" val="10917366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8929" y="140379"/>
            <a:ext cx="6422849" cy="956901"/>
          </a:xfrm>
        </p:spPr>
        <p:txBody>
          <a:bodyPr>
            <a:noAutofit/>
          </a:bodyPr>
          <a:lstStyle/>
          <a:p>
            <a:r>
              <a:rPr lang="en-US" sz="3200" b="1" dirty="0">
                <a:solidFill>
                  <a:srgbClr val="FFFFFF"/>
                </a:solidFill>
                <a:latin typeface="Calibri"/>
                <a:cs typeface="Calibri"/>
              </a:rPr>
              <a:t>Best Practices in VNR Development </a:t>
            </a:r>
            <a:endParaRPr lang="en-GB" sz="3200" b="1" dirty="0">
              <a:solidFill>
                <a:srgbClr val="FFFFFF"/>
              </a:solidFill>
              <a:latin typeface="Calibri"/>
              <a:cs typeface="Calibri"/>
            </a:endParaRPr>
          </a:p>
        </p:txBody>
      </p:sp>
      <p:sp>
        <p:nvSpPr>
          <p:cNvPr id="3" name="Content Placeholder 2"/>
          <p:cNvSpPr>
            <a:spLocks noGrp="1"/>
          </p:cNvSpPr>
          <p:nvPr>
            <p:ph idx="1"/>
          </p:nvPr>
        </p:nvSpPr>
        <p:spPr>
          <a:xfrm>
            <a:off x="0" y="1219491"/>
            <a:ext cx="7071779" cy="5304297"/>
          </a:xfrm>
        </p:spPr>
        <p:txBody>
          <a:bodyPr>
            <a:noAutofit/>
          </a:bodyPr>
          <a:lstStyle/>
          <a:p>
            <a:pPr>
              <a:spcBef>
                <a:spcPts val="200"/>
              </a:spcBef>
              <a:buFont typeface="Wingdings" charset="2"/>
              <a:buChar char="v"/>
            </a:pPr>
            <a:r>
              <a:rPr lang="en-US" sz="2800" b="1" dirty="0" smtClean="0">
                <a:latin typeface="Calibri"/>
                <a:cs typeface="Calibri"/>
              </a:rPr>
              <a:t>Focus </a:t>
            </a:r>
            <a:r>
              <a:rPr lang="en-US" sz="2800" b="1" dirty="0">
                <a:latin typeface="Calibri"/>
                <a:cs typeface="Calibri"/>
              </a:rPr>
              <a:t>on quality, not quantity</a:t>
            </a:r>
          </a:p>
          <a:p>
            <a:pPr>
              <a:spcBef>
                <a:spcPts val="200"/>
              </a:spcBef>
              <a:buFont typeface="Wingdings" charset="2"/>
              <a:buChar char="v"/>
            </a:pPr>
            <a:r>
              <a:rPr lang="en-US" sz="2800" b="1" dirty="0">
                <a:latin typeface="Calibri"/>
                <a:cs typeface="Calibri"/>
              </a:rPr>
              <a:t>Include a statistical annex, if suitable</a:t>
            </a:r>
          </a:p>
          <a:p>
            <a:pPr>
              <a:spcBef>
                <a:spcPts val="200"/>
              </a:spcBef>
              <a:buFont typeface="Wingdings" charset="2"/>
              <a:buChar char="v"/>
            </a:pPr>
            <a:r>
              <a:rPr lang="en-US" sz="2800" b="1" dirty="0">
                <a:latin typeface="Calibri"/>
                <a:cs typeface="Calibri"/>
              </a:rPr>
              <a:t>Address implementation of all 17 SDGs</a:t>
            </a:r>
          </a:p>
          <a:p>
            <a:pPr>
              <a:spcBef>
                <a:spcPts val="200"/>
              </a:spcBef>
              <a:buFont typeface="Wingdings" charset="2"/>
              <a:buChar char="v"/>
            </a:pPr>
            <a:r>
              <a:rPr lang="en-US" sz="2800" b="1" dirty="0">
                <a:latin typeface="Calibri"/>
                <a:cs typeface="Calibri"/>
              </a:rPr>
              <a:t>Include analysis, lessons learned and detailed examples</a:t>
            </a:r>
          </a:p>
          <a:p>
            <a:pPr>
              <a:spcBef>
                <a:spcPts val="200"/>
              </a:spcBef>
              <a:buFont typeface="Wingdings" charset="2"/>
              <a:buChar char="v"/>
            </a:pPr>
            <a:r>
              <a:rPr lang="en-US" sz="2800" b="1" dirty="0">
                <a:latin typeface="Calibri"/>
                <a:cs typeface="Calibri"/>
              </a:rPr>
              <a:t>Avoid </a:t>
            </a:r>
            <a:r>
              <a:rPr lang="en-US" sz="2800" b="1" dirty="0" smtClean="0">
                <a:latin typeface="Calibri"/>
                <a:cs typeface="Calibri"/>
              </a:rPr>
              <a:t>listings </a:t>
            </a:r>
            <a:r>
              <a:rPr lang="en-US" sz="2800" b="1" dirty="0">
                <a:latin typeface="Calibri"/>
                <a:cs typeface="Calibri"/>
              </a:rPr>
              <a:t>of strategies and </a:t>
            </a:r>
            <a:r>
              <a:rPr lang="en-US" sz="2800" b="1" dirty="0" err="1">
                <a:latin typeface="Calibri"/>
                <a:cs typeface="Calibri"/>
              </a:rPr>
              <a:t>programmes</a:t>
            </a:r>
            <a:endParaRPr lang="en-US" sz="2800" b="1" dirty="0">
              <a:latin typeface="Calibri"/>
              <a:cs typeface="Calibri"/>
            </a:endParaRPr>
          </a:p>
          <a:p>
            <a:pPr>
              <a:spcBef>
                <a:spcPts val="200"/>
              </a:spcBef>
              <a:buFont typeface="Wingdings" charset="2"/>
              <a:buChar char="v"/>
            </a:pPr>
            <a:r>
              <a:rPr lang="en-US" sz="2800" b="1" dirty="0">
                <a:latin typeface="Calibri"/>
                <a:cs typeface="Calibri"/>
              </a:rPr>
              <a:t>Showcase both strengths and weaknesses</a:t>
            </a:r>
          </a:p>
          <a:p>
            <a:pPr>
              <a:spcBef>
                <a:spcPts val="200"/>
              </a:spcBef>
              <a:buFont typeface="Wingdings" charset="2"/>
              <a:buChar char="v"/>
            </a:pPr>
            <a:r>
              <a:rPr lang="en-US" sz="2800" b="1" dirty="0">
                <a:latin typeface="Calibri"/>
                <a:cs typeface="Calibri"/>
              </a:rPr>
              <a:t>Identify areas where additional support is needed</a:t>
            </a:r>
          </a:p>
          <a:p>
            <a:pPr>
              <a:spcBef>
                <a:spcPts val="200"/>
              </a:spcBef>
              <a:buFont typeface="Wingdings" charset="2"/>
              <a:buChar char="v"/>
            </a:pPr>
            <a:r>
              <a:rPr lang="en-US" sz="2800" b="1" dirty="0">
                <a:latin typeface="Calibri"/>
                <a:cs typeface="Calibri"/>
              </a:rPr>
              <a:t>Spell out the next steps in implementation</a:t>
            </a:r>
            <a:endParaRPr lang="en-GB" sz="2800" b="1" dirty="0">
              <a:latin typeface="Calibri"/>
              <a:cs typeface="Calibri"/>
            </a:endParaRPr>
          </a:p>
        </p:txBody>
      </p:sp>
      <p:sp>
        <p:nvSpPr>
          <p:cNvPr id="41" name="Rectangle 34">
            <a:extLst>
              <a:ext uri="{FF2B5EF4-FFF2-40B4-BE49-F238E27FC236}">
                <a16:creationId xmlns:a16="http://schemas.microsoft.com/office/drawing/2014/main" xmlns="" id="{11C59EDF-5A1E-404D-B55D-8AEA5D8D6D6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7556409" y="0"/>
            <a:ext cx="4636008"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ed Rectangle 9">
            <a:extLst>
              <a:ext uri="{FF2B5EF4-FFF2-40B4-BE49-F238E27FC236}">
                <a16:creationId xmlns:a16="http://schemas.microsoft.com/office/drawing/2014/main" xmlns="" id="{FEE0385D-4151-43AA-9C6B-0365E103172D}"/>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8041041" y="484633"/>
            <a:ext cx="3666744"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Presentation with Checklist">
            <a:extLst>
              <a:ext uri="{FF2B5EF4-FFF2-40B4-BE49-F238E27FC236}">
                <a16:creationId xmlns:a16="http://schemas.microsoft.com/office/drawing/2014/main" xmlns="" id="{3C3796F0-6732-4B1D-BC45-0D827547572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p:blipFill>
        <p:spPr>
          <a:xfrm>
            <a:off x="8361081" y="2219226"/>
            <a:ext cx="3026664" cy="2269998"/>
          </a:xfrm>
          <a:prstGeom prst="rect">
            <a:avLst/>
          </a:prstGeom>
          <a:effectLst/>
        </p:spPr>
      </p:pic>
      <p:pic>
        <p:nvPicPr>
          <p:cNvPr id="8" name="Picture 7" descr="A large crowd of people in a room&#10;&#10;Description generated with very high confidence">
            <a:extLst>
              <a:ext uri="{FF2B5EF4-FFF2-40B4-BE49-F238E27FC236}">
                <a16:creationId xmlns:a16="http://schemas.microsoft.com/office/drawing/2014/main" xmlns="" id="{16B47ECD-43D8-491D-8678-FC079EE2FCEC}"/>
              </a:ext>
            </a:extLst>
          </p:cNvPr>
          <p:cNvPicPr>
            <a:picLocks noChangeAspect="1"/>
          </p:cNvPicPr>
          <p:nvPr/>
        </p:nvPicPr>
        <p:blipFill rotWithShape="1">
          <a:blip r:embed="rId5">
            <a:extLst>
              <a:ext uri="{28A0092B-C50C-407E-A947-70E740481C1C}">
                <a14:useLocalDpi xmlns:a14="http://schemas.microsoft.com/office/drawing/2010/main" val="0"/>
              </a:ext>
            </a:extLst>
          </a:blip>
          <a:srcRect l="1371" r="9627" b="-1"/>
          <a:stretch/>
        </p:blipFill>
        <p:spPr>
          <a:xfrm>
            <a:off x="7124700" y="0"/>
            <a:ext cx="5156200" cy="6858000"/>
          </a:xfrm>
          <a:prstGeom prst="rect">
            <a:avLst/>
          </a:prstGeom>
        </p:spPr>
      </p:pic>
    </p:spTree>
    <p:extLst>
      <p:ext uri="{BB962C8B-B14F-4D97-AF65-F5344CB8AC3E}">
        <p14:creationId xmlns:p14="http://schemas.microsoft.com/office/powerpoint/2010/main" val="279333012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1569C0A-DEF2-474E-B2C8-2AD6A27BF913}"/>
              </a:ext>
            </a:extLst>
          </p:cNvPr>
          <p:cNvSpPr>
            <a:spLocks noGrp="1"/>
          </p:cNvSpPr>
          <p:nvPr>
            <p:ph type="title"/>
          </p:nvPr>
        </p:nvSpPr>
        <p:spPr>
          <a:xfrm>
            <a:off x="1146756" y="1136315"/>
            <a:ext cx="3711547" cy="4371473"/>
          </a:xfrm>
        </p:spPr>
        <p:txBody>
          <a:bodyPr vert="horz" lIns="91440" tIns="45720" rIns="91440" bIns="45720" rtlCol="0">
            <a:normAutofit/>
          </a:bodyPr>
          <a:lstStyle/>
          <a:p>
            <a:r>
              <a:rPr lang="en-US" b="1" dirty="0" smtClean="0">
                <a:solidFill>
                  <a:srgbClr val="FFFFFF"/>
                </a:solidFill>
                <a:latin typeface="Calibri"/>
                <a:cs typeface="Calibri"/>
              </a:rPr>
              <a:t>Lessons </a:t>
            </a:r>
            <a:r>
              <a:rPr lang="en-US" b="1" dirty="0">
                <a:solidFill>
                  <a:srgbClr val="FFFFFF"/>
                </a:solidFill>
                <a:latin typeface="Calibri"/>
                <a:cs typeface="Calibri"/>
              </a:rPr>
              <a:t>learned from 2019 VNR countries</a:t>
            </a:r>
          </a:p>
        </p:txBody>
      </p:sp>
      <p:sp>
        <p:nvSpPr>
          <p:cNvPr id="23" name="Freeform 6">
            <a:extLst>
              <a:ext uri="{FF2B5EF4-FFF2-40B4-BE49-F238E27FC236}">
                <a16:creationId xmlns:a16="http://schemas.microsoft.com/office/drawing/2014/main" xmlns="" id="{B6C29DB0-17E9-42FF-986E-0B7F493F4D2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a:off x="2199584"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rgbClr val="4C4C4C"/>
          </a:solidFill>
          <a:ln w="0">
            <a:no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 name="Freeform 6">
            <a:extLst>
              <a:ext uri="{FF2B5EF4-FFF2-40B4-BE49-F238E27FC236}">
                <a16:creationId xmlns:a16="http://schemas.microsoft.com/office/drawing/2014/main" xmlns="" id="{115AD956-A5B6-4760-B8B2-11E2DF6B021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rgbClr val="4C4C4C"/>
          </a:solidFill>
          <a:ln w="0">
            <a:noFill/>
            <a:prstDash val="solid"/>
            <a:round/>
            <a:headEnd/>
            <a:tailEnd/>
          </a:ln>
        </p:spPr>
      </p:sp>
      <p:sp>
        <p:nvSpPr>
          <p:cNvPr id="5" name="TextBox 4"/>
          <p:cNvSpPr txBox="1"/>
          <p:nvPr/>
        </p:nvSpPr>
        <p:spPr>
          <a:xfrm>
            <a:off x="5761788" y="930640"/>
            <a:ext cx="6229685" cy="5232202"/>
          </a:xfrm>
          <a:prstGeom prst="rect">
            <a:avLst/>
          </a:prstGeom>
          <a:noFill/>
        </p:spPr>
        <p:txBody>
          <a:bodyPr wrap="square" rtlCol="0">
            <a:spAutoFit/>
          </a:bodyPr>
          <a:lstStyle/>
          <a:p>
            <a:pPr marL="342900" indent="-342900">
              <a:buFont typeface="Wingdings" charset="2"/>
              <a:buChar char="v"/>
            </a:pPr>
            <a:r>
              <a:rPr lang="en-US" sz="2800" dirty="0" smtClean="0">
                <a:solidFill>
                  <a:schemeClr val="bg1"/>
                </a:solidFill>
                <a:latin typeface="Calibri"/>
                <a:cs typeface="Calibri"/>
              </a:rPr>
              <a:t>Decide the means and methods for including stakeholders</a:t>
            </a:r>
          </a:p>
          <a:p>
            <a:pPr marL="342900" indent="-342900">
              <a:buFont typeface="Wingdings" charset="2"/>
              <a:buChar char="v"/>
            </a:pPr>
            <a:r>
              <a:rPr lang="en-US" sz="2800" dirty="0" smtClean="0">
                <a:solidFill>
                  <a:schemeClr val="bg1"/>
                </a:solidFill>
                <a:latin typeface="Calibri"/>
                <a:cs typeface="Calibri"/>
              </a:rPr>
              <a:t>Include your UN mission at every stage</a:t>
            </a:r>
          </a:p>
          <a:p>
            <a:pPr marL="342900" indent="-342900">
              <a:buFont typeface="Wingdings" charset="2"/>
              <a:buChar char="v"/>
            </a:pPr>
            <a:r>
              <a:rPr lang="en-US" sz="2800" dirty="0" smtClean="0">
                <a:solidFill>
                  <a:schemeClr val="bg1"/>
                </a:solidFill>
                <a:latin typeface="Calibri"/>
                <a:cs typeface="Calibri"/>
              </a:rPr>
              <a:t>Include policy guidance and technical advisory tiers</a:t>
            </a:r>
          </a:p>
          <a:p>
            <a:pPr marL="342900" indent="-342900">
              <a:buFont typeface="Wingdings" charset="2"/>
              <a:buChar char="v"/>
            </a:pPr>
            <a:r>
              <a:rPr lang="en-US" sz="2800" dirty="0" smtClean="0">
                <a:solidFill>
                  <a:schemeClr val="bg1"/>
                </a:solidFill>
                <a:latin typeface="Calibri"/>
                <a:cs typeface="Calibri"/>
              </a:rPr>
              <a:t>Include all administrative regions</a:t>
            </a:r>
          </a:p>
          <a:p>
            <a:pPr marL="342900" indent="-342900">
              <a:buFont typeface="Wingdings" charset="2"/>
              <a:buChar char="v"/>
            </a:pPr>
            <a:r>
              <a:rPr lang="en-US" sz="2800" dirty="0" smtClean="0">
                <a:solidFill>
                  <a:schemeClr val="bg1"/>
                </a:solidFill>
                <a:latin typeface="Calibri"/>
                <a:cs typeface="Calibri"/>
              </a:rPr>
              <a:t>Determine drafting arrangements early</a:t>
            </a:r>
          </a:p>
          <a:p>
            <a:pPr marL="342900" indent="-342900">
              <a:buFont typeface="Wingdings" charset="2"/>
              <a:buChar char="v"/>
            </a:pPr>
            <a:r>
              <a:rPr lang="en-US" sz="2800" dirty="0" smtClean="0">
                <a:solidFill>
                  <a:schemeClr val="bg1"/>
                </a:solidFill>
                <a:latin typeface="Calibri"/>
                <a:cs typeface="Calibri"/>
              </a:rPr>
              <a:t>Select presenting team early</a:t>
            </a:r>
          </a:p>
          <a:p>
            <a:pPr marL="342900" indent="-342900">
              <a:buFont typeface="Wingdings" charset="2"/>
              <a:buChar char="v"/>
            </a:pPr>
            <a:r>
              <a:rPr lang="en-US" sz="2800" dirty="0" smtClean="0">
                <a:solidFill>
                  <a:schemeClr val="bg1"/>
                </a:solidFill>
                <a:latin typeface="Calibri"/>
                <a:cs typeface="Calibri"/>
              </a:rPr>
              <a:t>Make the VNR presentation for the HLPF unique</a:t>
            </a:r>
          </a:p>
          <a:p>
            <a:endParaRPr lang="en-US" dirty="0" smtClean="0"/>
          </a:p>
          <a:p>
            <a:endParaRPr lang="en-US" dirty="0" smtClean="0"/>
          </a:p>
          <a:p>
            <a:endParaRPr lang="en-US" dirty="0"/>
          </a:p>
        </p:txBody>
      </p:sp>
    </p:spTree>
    <p:extLst>
      <p:ext uri="{BB962C8B-B14F-4D97-AF65-F5344CB8AC3E}">
        <p14:creationId xmlns:p14="http://schemas.microsoft.com/office/powerpoint/2010/main" val="149945068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xmlns="" id="{6753252F-4873-4F63-801D-CC719279A7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xmlns="" id="{047C8CCB-F95D-4249-92DD-651249D353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xmlns="" val="1"/>
              </p:ext>
            </p:extLst>
          </p:nvPr>
        </p:nvSpPr>
        <p:spPr>
          <a:xfrm>
            <a:off x="0" y="0"/>
            <a:ext cx="2013557" cy="6858000"/>
          </a:xfrm>
          <a:prstGeom prst="rect">
            <a:avLst/>
          </a:prstGeom>
          <a:solidFill>
            <a:srgbClr val="404B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6896100" y="5143500"/>
            <a:ext cx="1739900" cy="923330"/>
          </a:xfrm>
          <a:prstGeom prst="rect">
            <a:avLst/>
          </a:prstGeom>
          <a:solidFill>
            <a:srgbClr val="FF6600"/>
          </a:solidFill>
          <a:ln>
            <a:solidFill>
              <a:schemeClr val="bg1"/>
            </a:solidFill>
          </a:ln>
        </p:spPr>
        <p:txBody>
          <a:bodyPr wrap="square" rtlCol="0">
            <a:spAutoFit/>
          </a:bodyPr>
          <a:lstStyle/>
          <a:p>
            <a:pPr algn="ctr"/>
            <a:r>
              <a:rPr lang="en-US" dirty="0" smtClean="0">
                <a:solidFill>
                  <a:srgbClr val="FFFFFF"/>
                </a:solidFill>
                <a:latin typeface="Trebuchet MS"/>
                <a:cs typeface="Trebuchet MS"/>
              </a:rPr>
              <a:t>Submission of Main </a:t>
            </a:r>
            <a:r>
              <a:rPr lang="en-US" dirty="0">
                <a:solidFill>
                  <a:srgbClr val="FFFFFF"/>
                </a:solidFill>
                <a:latin typeface="Trebuchet MS"/>
                <a:cs typeface="Trebuchet MS"/>
              </a:rPr>
              <a:t>M</a:t>
            </a:r>
            <a:r>
              <a:rPr lang="en-US" dirty="0" smtClean="0">
                <a:solidFill>
                  <a:srgbClr val="FFFFFF"/>
                </a:solidFill>
                <a:latin typeface="Trebuchet MS"/>
                <a:cs typeface="Trebuchet MS"/>
              </a:rPr>
              <a:t>essages</a:t>
            </a:r>
          </a:p>
          <a:p>
            <a:pPr algn="ctr"/>
            <a:r>
              <a:rPr lang="en-US" dirty="0" smtClean="0">
                <a:solidFill>
                  <a:srgbClr val="FFFFFF"/>
                </a:solidFill>
                <a:latin typeface="Trebuchet MS"/>
                <a:cs typeface="Trebuchet MS"/>
              </a:rPr>
              <a:t>TBD</a:t>
            </a:r>
            <a:endParaRPr lang="en-US" dirty="0">
              <a:solidFill>
                <a:srgbClr val="FFFFFF"/>
              </a:solidFill>
              <a:latin typeface="Trebuchet MS"/>
              <a:cs typeface="Trebuchet MS"/>
            </a:endParaRPr>
          </a:p>
        </p:txBody>
      </p:sp>
      <p:pic>
        <p:nvPicPr>
          <p:cNvPr id="7" name="Picture 1" descr="image001">
            <a:extLst>
              <a:ext uri="{FF2B5EF4-FFF2-40B4-BE49-F238E27FC236}">
                <a16:creationId xmlns="" xmlns:a16="http://schemas.microsoft.com/office/drawing/2014/main" id="{27823607-D3A1-4BE7-AE7C-6AE6826656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4010" y="114300"/>
            <a:ext cx="8972551" cy="674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xmlns="" id="{C15449BA-F4EF-4700-9F6F-B441F631148A}"/>
              </a:ext>
            </a:extLst>
          </p:cNvPr>
          <p:cNvSpPr>
            <a:spLocks noGrp="1"/>
          </p:cNvSpPr>
          <p:nvPr>
            <p:ph type="title"/>
          </p:nvPr>
        </p:nvSpPr>
        <p:spPr>
          <a:xfrm>
            <a:off x="640080" y="2074363"/>
            <a:ext cx="2752354" cy="2709275"/>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3600" b="1" kern="1200" dirty="0">
                <a:solidFill>
                  <a:srgbClr val="FFFFFF"/>
                </a:solidFill>
                <a:latin typeface="Calibri"/>
                <a:ea typeface="+mj-ea"/>
                <a:cs typeface="Calibri"/>
              </a:rPr>
              <a:t>Timeline for 2020 VNRs</a:t>
            </a:r>
          </a:p>
        </p:txBody>
      </p:sp>
    </p:spTree>
    <p:extLst>
      <p:ext uri="{BB962C8B-B14F-4D97-AF65-F5344CB8AC3E}">
        <p14:creationId xmlns:p14="http://schemas.microsoft.com/office/powerpoint/2010/main" val="1189248993"/>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Habitat">
  <a:themeElements>
    <a:clrScheme name="Habitat">
      <a:dk1>
        <a:sysClr val="windowText" lastClr="000000"/>
      </a:dk1>
      <a:lt1>
        <a:sysClr val="window" lastClr="FFFFFF"/>
      </a:lt1>
      <a:dk2>
        <a:srgbClr val="194431"/>
      </a:dk2>
      <a:lt2>
        <a:srgbClr val="F0E6C3"/>
      </a:lt2>
      <a:accent1>
        <a:srgbClr val="F8C000"/>
      </a:accent1>
      <a:accent2>
        <a:srgbClr val="F88600"/>
      </a:accent2>
      <a:accent3>
        <a:srgbClr val="F83500"/>
      </a:accent3>
      <a:accent4>
        <a:srgbClr val="8B723D"/>
      </a:accent4>
      <a:accent5>
        <a:srgbClr val="818B3D"/>
      </a:accent5>
      <a:accent6>
        <a:srgbClr val="586215"/>
      </a:accent6>
      <a:hlink>
        <a:srgbClr val="FF621D"/>
      </a:hlink>
      <a:folHlink>
        <a:srgbClr val="F3D260"/>
      </a:folHlink>
    </a:clrScheme>
    <a:fontScheme name="Habitat">
      <a:majorFont>
        <a:latin typeface="Book Antiqua"/>
        <a:ea typeface=""/>
        <a:cs typeface=""/>
        <a:font script="Jpan" typeface="ＭＳ 明朝"/>
        <a:font script="Hans" typeface="宋体"/>
        <a:font script="Hant" typeface="新細明體"/>
      </a:majorFont>
      <a:minorFont>
        <a:latin typeface="Book Antiqua"/>
        <a:ea typeface=""/>
        <a:cs typeface=""/>
        <a:font script="Jpan" typeface="ＭＳ 明朝"/>
        <a:font script="Hans" typeface="宋体"/>
        <a:font script="Hant" typeface="新細明體"/>
      </a:minorFont>
    </a:fontScheme>
    <a:fmtScheme name="Habitat">
      <a:fillStyleLst>
        <a:solidFill>
          <a:schemeClr val="phClr"/>
        </a:solidFill>
        <a:blipFill rotWithShape="1">
          <a:blip xmlns:r="http://schemas.openxmlformats.org/officeDocument/2006/relationships" r:embed="rId1">
            <a:duotone>
              <a:schemeClr val="phClr">
                <a:shade val="10000"/>
                <a:satMod val="130000"/>
              </a:schemeClr>
              <a:schemeClr val="phClr">
                <a:satMod val="275000"/>
              </a:schemeClr>
            </a:duotone>
          </a:blip>
          <a:tile tx="0" ty="0" sx="40000" sy="40000" flip="none" algn="tl"/>
        </a:blipFill>
        <a:blipFill rotWithShape="1">
          <a:blip xmlns:r="http://schemas.openxmlformats.org/officeDocument/2006/relationships" r:embed="rId2">
            <a:duotone>
              <a:schemeClr val="phClr">
                <a:shade val="40000"/>
                <a:satMod val="130000"/>
              </a:schemeClr>
              <a:schemeClr val="phClr">
                <a:satMod val="275000"/>
              </a:schemeClr>
            </a:duotone>
          </a:blip>
          <a:stretch/>
        </a:blipFill>
      </a:fillStyleLst>
      <a:lnStyleLst>
        <a:ln w="12700" cap="flat" cmpd="sng" algn="ctr">
          <a:solidFill>
            <a:schemeClr val="phClr">
              <a:shade val="90000"/>
              <a:satMod val="105000"/>
            </a:schemeClr>
          </a:solidFill>
          <a:prstDash val="solid"/>
        </a:ln>
        <a:ln w="25400" cap="flat" cmpd="sng" algn="ctr">
          <a:solidFill>
            <a:schemeClr val="phClr">
              <a:shade val="80000"/>
            </a:schemeClr>
          </a:solidFill>
          <a:prstDash val="solid"/>
        </a:ln>
        <a:ln w="25400" cap="flat" cmpd="sng" algn="ctr">
          <a:solidFill>
            <a:schemeClr val="phClr">
              <a:shade val="70000"/>
            </a:schemeClr>
          </a:solidFill>
          <a:prstDash val="solid"/>
        </a:ln>
      </a:lnStyleLst>
      <a:effectStyleLst>
        <a:effectStyle>
          <a:effectLst/>
        </a:effectStyle>
        <a:effectStyle>
          <a:effectLst>
            <a:outerShdw blurRad="88900" dir="4200000" sx="105000" sy="105000" algn="t" rotWithShape="0">
              <a:srgbClr val="000000">
                <a:alpha val="40000"/>
              </a:srgbClr>
            </a:outerShdw>
          </a:effectLst>
        </a:effectStyle>
        <a:effectStyle>
          <a:effectLst>
            <a:innerShdw blurRad="76200" dist="25400" dir="13200000">
              <a:srgbClr val="000000">
                <a:alpha val="80000"/>
              </a:srgbClr>
            </a:innerShdw>
          </a:effectLst>
          <a:scene3d>
            <a:camera prst="orthographicFront">
              <a:rot lat="0" lon="0" rev="0"/>
            </a:camera>
            <a:lightRig rig="balanced" dir="t">
              <a:rot lat="0" lon="0" rev="19800000"/>
            </a:lightRig>
          </a:scene3d>
          <a:sp3d prstMaterial="softEdge">
            <a:bevelT w="0" h="0"/>
          </a:sp3d>
        </a:effectStyle>
      </a:effectStyleLst>
      <a:bgFillStyleLst>
        <a:blipFill rotWithShape="1">
          <a:blip xmlns:r="http://schemas.openxmlformats.org/officeDocument/2006/relationships" r:embed="rId3"/>
          <a:stretch/>
        </a:blipFill>
        <a:blipFill rotWithShape="1">
          <a:blip xmlns:r="http://schemas.openxmlformats.org/officeDocument/2006/relationships" r:embed="rId4"/>
          <a:stretch/>
        </a:blipFill>
        <a:blipFill rotWithShape="1">
          <a:blip xmlns:r="http://schemas.openxmlformats.org/officeDocument/2006/relationships" r:embed="rId5"/>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ACE9CB7B05C164D8080449E5E0CE91F" ma:contentTypeVersion="11" ma:contentTypeDescription="Create a new document." ma:contentTypeScope="" ma:versionID="789f1522f77fb06524deecb5f8913afe">
  <xsd:schema xmlns:xsd="http://www.w3.org/2001/XMLSchema" xmlns:xs="http://www.w3.org/2001/XMLSchema" xmlns:p="http://schemas.microsoft.com/office/2006/metadata/properties" xmlns:ns3="331bc5fa-37a0-4eaf-92e6-e8f500860589" xmlns:ns4="efb7f1d3-2f00-4f20-b7f7-b4cd1648c34e" targetNamespace="http://schemas.microsoft.com/office/2006/metadata/properties" ma:root="true" ma:fieldsID="2bd254a9427471d69f7bb3e8aa870300" ns3:_="" ns4:_="">
    <xsd:import namespace="331bc5fa-37a0-4eaf-92e6-e8f500860589"/>
    <xsd:import namespace="efb7f1d3-2f00-4f20-b7f7-b4cd1648c34e"/>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ServiceAutoTags" minOccurs="0"/>
                <xsd:element ref="ns3:MediaServiceLocation"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31bc5fa-37a0-4eaf-92e6-e8f50086058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fb7f1d3-2f00-4f20-b7f7-b4cd1648c34e"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EA9FD9D-7CAD-461C-BAA6-3DD866FFC06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31bc5fa-37a0-4eaf-92e6-e8f500860589"/>
    <ds:schemaRef ds:uri="efb7f1d3-2f00-4f20-b7f7-b4cd1648c34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7FBF6AF-4D7E-41B0-B300-4CBA17A57DA7}">
  <ds:schemaRefs>
    <ds:schemaRef ds:uri="http://schemas.microsoft.com/sharepoint/v3/contenttype/forms"/>
  </ds:schemaRefs>
</ds:datastoreItem>
</file>

<file path=customXml/itemProps3.xml><?xml version="1.0" encoding="utf-8"?>
<ds:datastoreItem xmlns:ds="http://schemas.openxmlformats.org/officeDocument/2006/customXml" ds:itemID="{BD30FE32-BC22-4C77-9085-6326D080A760}">
  <ds:schemaRefs>
    <ds:schemaRef ds:uri="http://purl.org/dc/elements/1.1/"/>
    <ds:schemaRef ds:uri="http://schemas.microsoft.com/office/infopath/2007/PartnerControls"/>
    <ds:schemaRef ds:uri="http://purl.org/dc/terms/"/>
    <ds:schemaRef ds:uri="http://schemas.microsoft.com/office/2006/documentManagement/types"/>
    <ds:schemaRef ds:uri="efb7f1d3-2f00-4f20-b7f7-b4cd1648c34e"/>
    <ds:schemaRef ds:uri="http://schemas.openxmlformats.org/package/2006/metadata/core-properties"/>
    <ds:schemaRef ds:uri="331bc5fa-37a0-4eaf-92e6-e8f500860589"/>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12879</TotalTime>
  <Words>1961</Words>
  <Application>Microsoft Macintosh PowerPoint</Application>
  <PresentationFormat>Custom</PresentationFormat>
  <Paragraphs>177</Paragraphs>
  <Slides>16</Slides>
  <Notes>14</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Habitat</vt:lpstr>
      <vt:lpstr>VNRs and the HLPF in 2020 </vt:lpstr>
      <vt:lpstr>Support to the VNR process</vt:lpstr>
      <vt:lpstr>How can the VNR process support national implementation  of the 2030 Agenda?</vt:lpstr>
      <vt:lpstr>Principles of  Voluntary National Reviews</vt:lpstr>
      <vt:lpstr>Stakeholder consultation and outreach</vt:lpstr>
      <vt:lpstr>Prioritization and National Priorities </vt:lpstr>
      <vt:lpstr>Best Practices in VNR Development </vt:lpstr>
      <vt:lpstr>Lessons learned from 2019 VNR countries</vt:lpstr>
      <vt:lpstr>Timeline for 2020 VNRs</vt:lpstr>
      <vt:lpstr>VNR preparation checklist</vt:lpstr>
      <vt:lpstr>Tips for the drafting process</vt:lpstr>
      <vt:lpstr>Other opportunities at the HLPF</vt:lpstr>
      <vt:lpstr>Format and Organization of VNR presentations at the HLPF</vt:lpstr>
      <vt:lpstr>Resources</vt:lpstr>
      <vt:lpstr>What can be done to maximize benefits from the VNRs?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Session 7B: The road to the 2020 HLPF </dc:title>
  <dc:creator>SR</dc:creator>
  <cp:lastModifiedBy>Tonya Vaturi</cp:lastModifiedBy>
  <cp:revision>45</cp:revision>
  <dcterms:created xsi:type="dcterms:W3CDTF">2019-10-07T20:22:32Z</dcterms:created>
  <dcterms:modified xsi:type="dcterms:W3CDTF">2020-02-23T23:36:45Z</dcterms:modified>
</cp:coreProperties>
</file>